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4"/>
  </p:sldMasterIdLst>
  <p:notesMasterIdLst>
    <p:notesMasterId r:id="rId34"/>
  </p:notesMasterIdLst>
  <p:sldIdLst>
    <p:sldId id="256" r:id="rId5"/>
    <p:sldId id="259" r:id="rId6"/>
    <p:sldId id="257" r:id="rId7"/>
    <p:sldId id="258" r:id="rId8"/>
    <p:sldId id="260" r:id="rId9"/>
    <p:sldId id="261" r:id="rId10"/>
    <p:sldId id="296" r:id="rId11"/>
    <p:sldId id="263" r:id="rId12"/>
    <p:sldId id="264" r:id="rId13"/>
    <p:sldId id="265" r:id="rId14"/>
    <p:sldId id="286" r:id="rId15"/>
    <p:sldId id="284" r:id="rId16"/>
    <p:sldId id="285" r:id="rId17"/>
    <p:sldId id="287" r:id="rId18"/>
    <p:sldId id="270" r:id="rId19"/>
    <p:sldId id="276" r:id="rId20"/>
    <p:sldId id="277" r:id="rId21"/>
    <p:sldId id="278" r:id="rId22"/>
    <p:sldId id="271" r:id="rId23"/>
    <p:sldId id="288" r:id="rId24"/>
    <p:sldId id="289" r:id="rId25"/>
    <p:sldId id="290" r:id="rId26"/>
    <p:sldId id="291" r:id="rId27"/>
    <p:sldId id="292" r:id="rId28"/>
    <p:sldId id="293" r:id="rId29"/>
    <p:sldId id="294" r:id="rId30"/>
    <p:sldId id="281" r:id="rId31"/>
    <p:sldId id="295" r:id="rId32"/>
    <p:sldId id="28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70A28E-896F-4F6A-AD77-8AF6E56AA814}" v="13" dt="2024-10-23T19:27:32.4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56"/>
    <p:restoredTop sz="73473"/>
  </p:normalViewPr>
  <p:slideViewPr>
    <p:cSldViewPr snapToGrid="0" snapToObjects="1">
      <p:cViewPr varScale="1">
        <p:scale>
          <a:sx n="47" d="100"/>
          <a:sy n="47" d="100"/>
        </p:scale>
        <p:origin x="1236"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23360F-F6BD-E943-AE44-23BDD531CFFB}" type="datetimeFigureOut">
              <a:rPr lang="en-US" smtClean="0"/>
              <a:t>10/24/2024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D256D3-62CE-B549-9465-FF4BCB4195CF}" type="slidenum">
              <a:rPr lang="en-US" smtClean="0"/>
              <a:t>‹#›</a:t>
            </a:fld>
            <a:endParaRPr lang="en-US"/>
          </a:p>
        </p:txBody>
      </p:sp>
    </p:spTree>
    <p:extLst>
      <p:ext uri="{BB962C8B-B14F-4D97-AF65-F5344CB8AC3E}">
        <p14:creationId xmlns:p14="http://schemas.microsoft.com/office/powerpoint/2010/main" val="1792121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video we would be seeing how to add a new school, provision school admins , teachers and students and associate them to course sections.</a:t>
            </a:r>
          </a:p>
        </p:txBody>
      </p:sp>
      <p:sp>
        <p:nvSpPr>
          <p:cNvPr id="4" name="Slide Number Placeholder 3"/>
          <p:cNvSpPr>
            <a:spLocks noGrp="1"/>
          </p:cNvSpPr>
          <p:nvPr>
            <p:ph type="sldNum" sz="quarter" idx="5"/>
          </p:nvPr>
        </p:nvSpPr>
        <p:spPr/>
        <p:txBody>
          <a:bodyPr/>
          <a:lstStyle/>
          <a:p>
            <a:fld id="{2AD256D3-62CE-B549-9465-FF4BCB4195CF}" type="slidenum">
              <a:rPr lang="en-US" smtClean="0"/>
              <a:t>1</a:t>
            </a:fld>
            <a:endParaRPr lang="en-US"/>
          </a:p>
        </p:txBody>
      </p:sp>
    </p:spTree>
    <p:extLst>
      <p:ext uri="{BB962C8B-B14F-4D97-AF65-F5344CB8AC3E}">
        <p14:creationId xmlns:p14="http://schemas.microsoft.com/office/powerpoint/2010/main" val="1659489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search for a course by using the search courses bar on the top. </a:t>
            </a:r>
          </a:p>
        </p:txBody>
      </p:sp>
      <p:sp>
        <p:nvSpPr>
          <p:cNvPr id="4" name="Slide Number Placeholder 3"/>
          <p:cNvSpPr>
            <a:spLocks noGrp="1"/>
          </p:cNvSpPr>
          <p:nvPr>
            <p:ph type="sldNum" sz="quarter" idx="5"/>
          </p:nvPr>
        </p:nvSpPr>
        <p:spPr/>
        <p:txBody>
          <a:bodyPr/>
          <a:lstStyle/>
          <a:p>
            <a:fld id="{2AD256D3-62CE-B549-9465-FF4BCB4195CF}" type="slidenum">
              <a:rPr lang="en-US" smtClean="0"/>
              <a:t>10</a:t>
            </a:fld>
            <a:endParaRPr lang="en-US"/>
          </a:p>
        </p:txBody>
      </p:sp>
    </p:spTree>
    <p:extLst>
      <p:ext uri="{BB962C8B-B14F-4D97-AF65-F5344CB8AC3E}">
        <p14:creationId xmlns:p14="http://schemas.microsoft.com/office/powerpoint/2010/main" val="2590650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5375B-7CDB-2B5C-6711-9B6C77CDB9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35E2F3-25D7-27C0-C6A6-DA78522BD2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380ABC-49B3-C5E9-645B-03212829A4D8}"/>
              </a:ext>
            </a:extLst>
          </p:cNvPr>
          <p:cNvSpPr>
            <a:spLocks noGrp="1"/>
          </p:cNvSpPr>
          <p:nvPr>
            <p:ph type="body" idx="1"/>
          </p:nvPr>
        </p:nvSpPr>
        <p:spPr/>
        <p:txBody>
          <a:bodyPr/>
          <a:lstStyle/>
          <a:p>
            <a:r>
              <a:rPr lang="en-US" dirty="0"/>
              <a:t>We can search for a course by using the search courses bar on the top. </a:t>
            </a:r>
          </a:p>
        </p:txBody>
      </p:sp>
      <p:sp>
        <p:nvSpPr>
          <p:cNvPr id="4" name="Slide Number Placeholder 3">
            <a:extLst>
              <a:ext uri="{FF2B5EF4-FFF2-40B4-BE49-F238E27FC236}">
                <a16:creationId xmlns:a16="http://schemas.microsoft.com/office/drawing/2014/main" id="{815DCD89-70AB-14DD-42A8-BAF34E82A9BA}"/>
              </a:ext>
            </a:extLst>
          </p:cNvPr>
          <p:cNvSpPr>
            <a:spLocks noGrp="1"/>
          </p:cNvSpPr>
          <p:nvPr>
            <p:ph type="sldNum" sz="quarter" idx="5"/>
          </p:nvPr>
        </p:nvSpPr>
        <p:spPr/>
        <p:txBody>
          <a:bodyPr/>
          <a:lstStyle/>
          <a:p>
            <a:fld id="{2AD256D3-62CE-B549-9465-FF4BCB4195CF}" type="slidenum">
              <a:rPr lang="en-US" smtClean="0"/>
              <a:t>11</a:t>
            </a:fld>
            <a:endParaRPr lang="en-US"/>
          </a:p>
        </p:txBody>
      </p:sp>
    </p:spTree>
    <p:extLst>
      <p:ext uri="{BB962C8B-B14F-4D97-AF65-F5344CB8AC3E}">
        <p14:creationId xmlns:p14="http://schemas.microsoft.com/office/powerpoint/2010/main" val="35180336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7736C-E31E-74E9-9B20-307006002D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F3D3D3-8670-2469-A1AC-C2EA99852A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1C1846-77C1-45C5-F6D9-B03EAF2FCF11}"/>
              </a:ext>
            </a:extLst>
          </p:cNvPr>
          <p:cNvSpPr>
            <a:spLocks noGrp="1"/>
          </p:cNvSpPr>
          <p:nvPr>
            <p:ph type="body" idx="1"/>
          </p:nvPr>
        </p:nvSpPr>
        <p:spPr/>
        <p:txBody>
          <a:bodyPr/>
          <a:lstStyle/>
          <a:p>
            <a:r>
              <a:rPr lang="en-US" dirty="0"/>
              <a:t>Once the details are added, click on Save</a:t>
            </a:r>
          </a:p>
        </p:txBody>
      </p:sp>
      <p:sp>
        <p:nvSpPr>
          <p:cNvPr id="4" name="Slide Number Placeholder 3">
            <a:extLst>
              <a:ext uri="{FF2B5EF4-FFF2-40B4-BE49-F238E27FC236}">
                <a16:creationId xmlns:a16="http://schemas.microsoft.com/office/drawing/2014/main" id="{54AE7B67-83F7-EC38-59F4-9C8EB856A0C8}"/>
              </a:ext>
            </a:extLst>
          </p:cNvPr>
          <p:cNvSpPr>
            <a:spLocks noGrp="1"/>
          </p:cNvSpPr>
          <p:nvPr>
            <p:ph type="sldNum" sz="quarter" idx="5"/>
          </p:nvPr>
        </p:nvSpPr>
        <p:spPr/>
        <p:txBody>
          <a:bodyPr/>
          <a:lstStyle/>
          <a:p>
            <a:fld id="{2AD256D3-62CE-B549-9465-FF4BCB4195CF}" type="slidenum">
              <a:rPr lang="en-US" smtClean="0"/>
              <a:t>12</a:t>
            </a:fld>
            <a:endParaRPr lang="en-US"/>
          </a:p>
        </p:txBody>
      </p:sp>
    </p:spTree>
    <p:extLst>
      <p:ext uri="{BB962C8B-B14F-4D97-AF65-F5344CB8AC3E}">
        <p14:creationId xmlns:p14="http://schemas.microsoft.com/office/powerpoint/2010/main" val="31108874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689BB-4899-2109-9F65-5EE726A95C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225F14-EA8F-9B59-4DDC-30D004D5A8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4F79BB-137F-6332-9493-F04CF64A9E68}"/>
              </a:ext>
            </a:extLst>
          </p:cNvPr>
          <p:cNvSpPr>
            <a:spLocks noGrp="1"/>
          </p:cNvSpPr>
          <p:nvPr>
            <p:ph type="body" idx="1"/>
          </p:nvPr>
        </p:nvSpPr>
        <p:spPr/>
        <p:txBody>
          <a:bodyPr/>
          <a:lstStyle/>
          <a:p>
            <a:r>
              <a:rPr lang="en-US" dirty="0"/>
              <a:t>Click on the 3 dots against the newly added user and select Settings. </a:t>
            </a:r>
          </a:p>
        </p:txBody>
      </p:sp>
      <p:sp>
        <p:nvSpPr>
          <p:cNvPr id="4" name="Slide Number Placeholder 3">
            <a:extLst>
              <a:ext uri="{FF2B5EF4-FFF2-40B4-BE49-F238E27FC236}">
                <a16:creationId xmlns:a16="http://schemas.microsoft.com/office/drawing/2014/main" id="{13FA7CA3-6A47-8E97-E72D-C40EBECB5975}"/>
              </a:ext>
            </a:extLst>
          </p:cNvPr>
          <p:cNvSpPr>
            <a:spLocks noGrp="1"/>
          </p:cNvSpPr>
          <p:nvPr>
            <p:ph type="sldNum" sz="quarter" idx="5"/>
          </p:nvPr>
        </p:nvSpPr>
        <p:spPr/>
        <p:txBody>
          <a:bodyPr/>
          <a:lstStyle/>
          <a:p>
            <a:fld id="{2AD256D3-62CE-B549-9465-FF4BCB4195CF}" type="slidenum">
              <a:rPr lang="en-US" smtClean="0"/>
              <a:t>13</a:t>
            </a:fld>
            <a:endParaRPr lang="en-US"/>
          </a:p>
        </p:txBody>
      </p:sp>
    </p:spTree>
    <p:extLst>
      <p:ext uri="{BB962C8B-B14F-4D97-AF65-F5344CB8AC3E}">
        <p14:creationId xmlns:p14="http://schemas.microsoft.com/office/powerpoint/2010/main" val="24570863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38524-31DA-8FDC-FB63-01168BB77A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A384F2-FE8B-5C5C-3C1E-5444A54CDF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A0C83-9CA2-4A10-3775-4080315932F9}"/>
              </a:ext>
            </a:extLst>
          </p:cNvPr>
          <p:cNvSpPr>
            <a:spLocks noGrp="1"/>
          </p:cNvSpPr>
          <p:nvPr>
            <p:ph type="body" idx="1"/>
          </p:nvPr>
        </p:nvSpPr>
        <p:spPr/>
        <p:txBody>
          <a:bodyPr/>
          <a:lstStyle/>
          <a:p>
            <a:r>
              <a:rPr lang="en-US" dirty="0"/>
              <a:t>Select the check box if the user is a School Admin. School Admin will be updated successfully.</a:t>
            </a:r>
          </a:p>
        </p:txBody>
      </p:sp>
      <p:sp>
        <p:nvSpPr>
          <p:cNvPr id="4" name="Slide Number Placeholder 3">
            <a:extLst>
              <a:ext uri="{FF2B5EF4-FFF2-40B4-BE49-F238E27FC236}">
                <a16:creationId xmlns:a16="http://schemas.microsoft.com/office/drawing/2014/main" id="{D4D04835-257C-819E-F103-255E72E71292}"/>
              </a:ext>
            </a:extLst>
          </p:cNvPr>
          <p:cNvSpPr>
            <a:spLocks noGrp="1"/>
          </p:cNvSpPr>
          <p:nvPr>
            <p:ph type="sldNum" sz="quarter" idx="5"/>
          </p:nvPr>
        </p:nvSpPr>
        <p:spPr/>
        <p:txBody>
          <a:bodyPr/>
          <a:lstStyle/>
          <a:p>
            <a:fld id="{2AD256D3-62CE-B549-9465-FF4BCB4195CF}" type="slidenum">
              <a:rPr lang="en-US" smtClean="0"/>
              <a:t>14</a:t>
            </a:fld>
            <a:endParaRPr lang="en-US"/>
          </a:p>
        </p:txBody>
      </p:sp>
    </p:spTree>
    <p:extLst>
      <p:ext uri="{BB962C8B-B14F-4D97-AF65-F5344CB8AC3E}">
        <p14:creationId xmlns:p14="http://schemas.microsoft.com/office/powerpoint/2010/main" val="1910873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take a look on how to add teachers or school users.</a:t>
            </a:r>
            <a:br>
              <a:rPr lang="en-US" dirty="0"/>
            </a:br>
            <a:br>
              <a:rPr lang="en-US" dirty="0"/>
            </a:br>
            <a:r>
              <a:rPr lang="en-US" dirty="0"/>
              <a:t>As mentioned before, We add them the way we added school admins, but we don’t check the box beside Is school Admin. We just provide the </a:t>
            </a:r>
            <a:r>
              <a:rPr lang="en-US" dirty="0" err="1"/>
              <a:t>Firstname</a:t>
            </a:r>
            <a:r>
              <a:rPr lang="en-US" dirty="0"/>
              <a:t>, </a:t>
            </a:r>
            <a:r>
              <a:rPr lang="en-US" dirty="0" err="1"/>
              <a:t>Lastname</a:t>
            </a:r>
            <a:r>
              <a:rPr lang="en-US" dirty="0"/>
              <a:t> and email address and then save this information.</a:t>
            </a:r>
          </a:p>
        </p:txBody>
      </p:sp>
      <p:sp>
        <p:nvSpPr>
          <p:cNvPr id="4" name="Slide Number Placeholder 3"/>
          <p:cNvSpPr>
            <a:spLocks noGrp="1"/>
          </p:cNvSpPr>
          <p:nvPr>
            <p:ph type="sldNum" sz="quarter" idx="5"/>
          </p:nvPr>
        </p:nvSpPr>
        <p:spPr/>
        <p:txBody>
          <a:bodyPr/>
          <a:lstStyle/>
          <a:p>
            <a:fld id="{2AD256D3-62CE-B549-9465-FF4BCB4195CF}" type="slidenum">
              <a:rPr lang="en-US" smtClean="0"/>
              <a:t>15</a:t>
            </a:fld>
            <a:endParaRPr lang="en-US"/>
          </a:p>
        </p:txBody>
      </p:sp>
    </p:spTree>
    <p:extLst>
      <p:ext uri="{BB962C8B-B14F-4D97-AF65-F5344CB8AC3E}">
        <p14:creationId xmlns:p14="http://schemas.microsoft.com/office/powerpoint/2010/main" val="31209904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look on how to setup FP logins for the admins , teachers or students. </a:t>
            </a:r>
            <a:br>
              <a:rPr lang="en-US" dirty="0"/>
            </a:br>
            <a:br>
              <a:rPr lang="en-US" dirty="0"/>
            </a:br>
            <a:r>
              <a:rPr lang="en-US" dirty="0"/>
              <a:t>Search for the school, select the User and click on 3 dots under Action</a:t>
            </a:r>
          </a:p>
          <a:p>
            <a:r>
              <a:rPr lang="en-US" dirty="0"/>
              <a:t>Then select Edit</a:t>
            </a:r>
          </a:p>
        </p:txBody>
      </p:sp>
      <p:sp>
        <p:nvSpPr>
          <p:cNvPr id="4" name="Slide Number Placeholder 3"/>
          <p:cNvSpPr>
            <a:spLocks noGrp="1"/>
          </p:cNvSpPr>
          <p:nvPr>
            <p:ph type="sldNum" sz="quarter" idx="5"/>
          </p:nvPr>
        </p:nvSpPr>
        <p:spPr/>
        <p:txBody>
          <a:bodyPr/>
          <a:lstStyle/>
          <a:p>
            <a:fld id="{2AD256D3-62CE-B549-9465-FF4BCB4195CF}" type="slidenum">
              <a:rPr lang="en-US" smtClean="0"/>
              <a:t>16</a:t>
            </a:fld>
            <a:endParaRPr lang="en-US"/>
          </a:p>
        </p:txBody>
      </p:sp>
    </p:spTree>
    <p:extLst>
      <p:ext uri="{BB962C8B-B14F-4D97-AF65-F5344CB8AC3E}">
        <p14:creationId xmlns:p14="http://schemas.microsoft.com/office/powerpoint/2010/main" val="9766718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kern="1200" dirty="0">
                <a:solidFill>
                  <a:schemeClr val="tx1"/>
                </a:solidFill>
                <a:effectLst/>
                <a:latin typeface="+mn-lt"/>
                <a:ea typeface="+mn-ea"/>
                <a:cs typeface="+mn-cs"/>
              </a:rPr>
              <a:t>Click the Create New Login button to create the new log-in for the selected user and click ‘Save’. This will generate FP login for this user.</a:t>
            </a:r>
          </a:p>
          <a:p>
            <a:endParaRPr lang="en-IN" sz="1200" b="0" i="1" kern="1200" dirty="0">
              <a:solidFill>
                <a:schemeClr val="tx1"/>
              </a:solidFill>
              <a:effectLst/>
              <a:latin typeface="+mn-lt"/>
              <a:ea typeface="+mn-ea"/>
              <a:cs typeface="+mn-cs"/>
            </a:endParaRPr>
          </a:p>
          <a:p>
            <a:r>
              <a:rPr lang="en-IN" sz="1200" b="0" i="1" kern="1200" dirty="0">
                <a:solidFill>
                  <a:schemeClr val="tx1"/>
                </a:solidFill>
                <a:effectLst/>
                <a:latin typeface="+mn-lt"/>
                <a:ea typeface="+mn-ea"/>
                <a:cs typeface="+mn-cs"/>
              </a:rPr>
              <a:t>Note The user will receive an email with their login credentials. </a:t>
            </a:r>
            <a:r>
              <a:rPr lang="en-IN" sz="1200" b="0" i="1" kern="1200" dirty="0" err="1">
                <a:solidFill>
                  <a:schemeClr val="tx1"/>
                </a:solidFill>
                <a:effectLst/>
                <a:latin typeface="+mn-lt"/>
                <a:ea typeface="+mn-ea"/>
                <a:cs typeface="+mn-cs"/>
              </a:rPr>
              <a:t>FocalPoint</a:t>
            </a:r>
            <a:r>
              <a:rPr lang="en-IN" sz="1200" b="0" i="1" kern="1200" dirty="0">
                <a:solidFill>
                  <a:schemeClr val="tx1"/>
                </a:solidFill>
                <a:effectLst/>
                <a:latin typeface="+mn-lt"/>
                <a:ea typeface="+mn-ea"/>
                <a:cs typeface="+mn-cs"/>
              </a:rPr>
              <a:t> login for  school admins or students can also be setup in the same way.</a:t>
            </a:r>
            <a:endParaRPr lang="en-IN"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D256D3-62CE-B549-9465-FF4BCB4195CF}" type="slidenum">
              <a:rPr lang="en-US" smtClean="0"/>
              <a:t>17</a:t>
            </a:fld>
            <a:endParaRPr lang="en-US"/>
          </a:p>
        </p:txBody>
      </p:sp>
    </p:spTree>
    <p:extLst>
      <p:ext uri="{BB962C8B-B14F-4D97-AF65-F5344CB8AC3E}">
        <p14:creationId xmlns:p14="http://schemas.microsoft.com/office/powerpoint/2010/main" val="31642146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b="0" i="0" kern="1200" dirty="0">
                <a:solidFill>
                  <a:schemeClr val="tx1"/>
                </a:solidFill>
                <a:effectLst/>
                <a:latin typeface="+mn-lt"/>
                <a:ea typeface="+mn-ea"/>
                <a:cs typeface="+mn-cs"/>
              </a:rPr>
              <a:t>This screen will show us that </a:t>
            </a:r>
            <a:r>
              <a:rPr lang="en-IN" sz="1200" b="0" i="0" kern="1200" dirty="0" err="1">
                <a:solidFill>
                  <a:schemeClr val="tx1"/>
                </a:solidFill>
                <a:effectLst/>
                <a:latin typeface="+mn-lt"/>
                <a:ea typeface="+mn-ea"/>
                <a:cs typeface="+mn-cs"/>
              </a:rPr>
              <a:t>FocalPoint</a:t>
            </a:r>
            <a:r>
              <a:rPr lang="en-IN" sz="1200" b="0" i="0" kern="1200" dirty="0">
                <a:solidFill>
                  <a:schemeClr val="tx1"/>
                </a:solidFill>
                <a:effectLst/>
                <a:latin typeface="+mn-lt"/>
                <a:ea typeface="+mn-ea"/>
                <a:cs typeface="+mn-cs"/>
              </a:rPr>
              <a:t> login is created for this teacher . Admin can reset the password for the user by clicking the Reset Password button</a:t>
            </a:r>
          </a:p>
          <a:p>
            <a:endParaRPr lang="en-IN" sz="1200" b="0" i="0" kern="1200" dirty="0">
              <a:solidFill>
                <a:schemeClr val="tx1"/>
              </a:solidFill>
              <a:effectLst/>
              <a:latin typeface="+mn-lt"/>
              <a:ea typeface="+mn-ea"/>
              <a:cs typeface="+mn-cs"/>
            </a:endParaRPr>
          </a:p>
          <a:p>
            <a:r>
              <a:rPr lang="en-IN" sz="1200" b="0" i="0" kern="1200" dirty="0">
                <a:solidFill>
                  <a:schemeClr val="tx1"/>
                </a:solidFill>
                <a:effectLst/>
                <a:latin typeface="+mn-lt"/>
                <a:ea typeface="+mn-ea"/>
                <a:cs typeface="+mn-cs"/>
              </a:rPr>
              <a:t> Then Click ‘Save’ . The Reset credentials are emailed to the users .</a:t>
            </a:r>
          </a:p>
          <a:p>
            <a:endParaRPr lang="en-IN"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D256D3-62CE-B549-9465-FF4BCB4195CF}" type="slidenum">
              <a:rPr lang="en-US" smtClean="0"/>
              <a:t>18</a:t>
            </a:fld>
            <a:endParaRPr lang="en-US"/>
          </a:p>
        </p:txBody>
      </p:sp>
    </p:spTree>
    <p:extLst>
      <p:ext uri="{BB962C8B-B14F-4D97-AF65-F5344CB8AC3E}">
        <p14:creationId xmlns:p14="http://schemas.microsoft.com/office/powerpoint/2010/main" val="6980149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the teacher’s account is created, we associate Classroom and Course to a teacher . To do this, select the 3 dots against the Teacher and click on Settings. </a:t>
            </a:r>
          </a:p>
        </p:txBody>
      </p:sp>
      <p:sp>
        <p:nvSpPr>
          <p:cNvPr id="4" name="Slide Number Placeholder 3"/>
          <p:cNvSpPr>
            <a:spLocks noGrp="1"/>
          </p:cNvSpPr>
          <p:nvPr>
            <p:ph type="sldNum" sz="quarter" idx="5"/>
          </p:nvPr>
        </p:nvSpPr>
        <p:spPr/>
        <p:txBody>
          <a:bodyPr/>
          <a:lstStyle/>
          <a:p>
            <a:fld id="{2AD256D3-62CE-B549-9465-FF4BCB4195CF}" type="slidenum">
              <a:rPr lang="en-US" smtClean="0"/>
              <a:t>19</a:t>
            </a:fld>
            <a:endParaRPr lang="en-US"/>
          </a:p>
        </p:txBody>
      </p:sp>
    </p:spTree>
    <p:extLst>
      <p:ext uri="{BB962C8B-B14F-4D97-AF65-F5344CB8AC3E}">
        <p14:creationId xmlns:p14="http://schemas.microsoft.com/office/powerpoint/2010/main" val="597103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District Admins would select Provisioning from the Administration menu on the left side of the </a:t>
            </a:r>
            <a:r>
              <a:rPr lang="en-US" dirty="0" err="1"/>
              <a:t>Focalpoint</a:t>
            </a:r>
            <a:r>
              <a:rPr lang="en-US" dirty="0"/>
              <a:t> login page .</a:t>
            </a:r>
          </a:p>
        </p:txBody>
      </p:sp>
      <p:sp>
        <p:nvSpPr>
          <p:cNvPr id="4" name="Slide Number Placeholder 3"/>
          <p:cNvSpPr>
            <a:spLocks noGrp="1"/>
          </p:cNvSpPr>
          <p:nvPr>
            <p:ph type="sldNum" sz="quarter" idx="5"/>
          </p:nvPr>
        </p:nvSpPr>
        <p:spPr/>
        <p:txBody>
          <a:bodyPr/>
          <a:lstStyle/>
          <a:p>
            <a:fld id="{2AD256D3-62CE-B549-9465-FF4BCB4195CF}" type="slidenum">
              <a:rPr lang="en-US" smtClean="0"/>
              <a:t>2</a:t>
            </a:fld>
            <a:endParaRPr lang="en-US"/>
          </a:p>
        </p:txBody>
      </p:sp>
    </p:spTree>
    <p:extLst>
      <p:ext uri="{BB962C8B-B14F-4D97-AF65-F5344CB8AC3E}">
        <p14:creationId xmlns:p14="http://schemas.microsoft.com/office/powerpoint/2010/main" val="35880134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103E0-4C1D-3D08-1E67-BFE2903CC5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5A2BE9-D8D1-7F1D-EC7D-53F5425110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336D05-FAA5-7C0B-D526-B719CB641F8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select the section and classroom from the dropdown and then click on Add.</a:t>
            </a:r>
          </a:p>
        </p:txBody>
      </p:sp>
      <p:sp>
        <p:nvSpPr>
          <p:cNvPr id="4" name="Slide Number Placeholder 3">
            <a:extLst>
              <a:ext uri="{FF2B5EF4-FFF2-40B4-BE49-F238E27FC236}">
                <a16:creationId xmlns:a16="http://schemas.microsoft.com/office/drawing/2014/main" id="{2FEC8763-D54F-EC6F-E21F-F33488945183}"/>
              </a:ext>
            </a:extLst>
          </p:cNvPr>
          <p:cNvSpPr>
            <a:spLocks noGrp="1"/>
          </p:cNvSpPr>
          <p:nvPr>
            <p:ph type="sldNum" sz="quarter" idx="5"/>
          </p:nvPr>
        </p:nvSpPr>
        <p:spPr/>
        <p:txBody>
          <a:bodyPr/>
          <a:lstStyle/>
          <a:p>
            <a:fld id="{2AD256D3-62CE-B549-9465-FF4BCB4195CF}" type="slidenum">
              <a:rPr lang="en-US" smtClean="0"/>
              <a:t>20</a:t>
            </a:fld>
            <a:endParaRPr lang="en-US"/>
          </a:p>
        </p:txBody>
      </p:sp>
    </p:spTree>
    <p:extLst>
      <p:ext uri="{BB962C8B-B14F-4D97-AF65-F5344CB8AC3E}">
        <p14:creationId xmlns:p14="http://schemas.microsoft.com/office/powerpoint/2010/main" val="30945277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D8DD0-406F-2547-3318-B6B9E5948A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04CDF3-24EE-3B1E-3DEE-AC3B9EA241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66AA94-CFCD-29B6-E9FD-4D4F90CDE74F}"/>
              </a:ext>
            </a:extLst>
          </p:cNvPr>
          <p:cNvSpPr>
            <a:spLocks noGrp="1"/>
          </p:cNvSpPr>
          <p:nvPr>
            <p:ph type="body" idx="1"/>
          </p:nvPr>
        </p:nvSpPr>
        <p:spPr/>
        <p:txBody>
          <a:bodyPr/>
          <a:lstStyle/>
          <a:p>
            <a:r>
              <a:rPr lang="en-US" dirty="0"/>
              <a:t>The course and classroom will be added to the Teacher account. The classroom can be Managed with Assessments, Learning tree and Portfolio center (when you check the boxes under Manage tab) or Deleted (click on the 3 dots under Action tab and select Delete)</a:t>
            </a:r>
            <a:br>
              <a:rPr lang="en-US" dirty="0"/>
            </a:br>
            <a:br>
              <a:rPr lang="en-US" dirty="0"/>
            </a:br>
            <a:r>
              <a:rPr lang="en-US" dirty="0"/>
              <a:t>The teacher would see that classroom is associated to the course.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this would mean that all the students who are associated to the classroom are now provisioned automatically to this course section with a teacher and corresponding course content.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20DE4DF4-48E1-CE0D-7B36-49B7854EAC13}"/>
              </a:ext>
            </a:extLst>
          </p:cNvPr>
          <p:cNvSpPr>
            <a:spLocks noGrp="1"/>
          </p:cNvSpPr>
          <p:nvPr>
            <p:ph type="sldNum" sz="quarter" idx="5"/>
          </p:nvPr>
        </p:nvSpPr>
        <p:spPr/>
        <p:txBody>
          <a:bodyPr/>
          <a:lstStyle/>
          <a:p>
            <a:fld id="{2AD256D3-62CE-B549-9465-FF4BCB4195CF}" type="slidenum">
              <a:rPr lang="en-US" smtClean="0"/>
              <a:t>21</a:t>
            </a:fld>
            <a:endParaRPr lang="en-US"/>
          </a:p>
        </p:txBody>
      </p:sp>
    </p:spTree>
    <p:extLst>
      <p:ext uri="{BB962C8B-B14F-4D97-AF65-F5344CB8AC3E}">
        <p14:creationId xmlns:p14="http://schemas.microsoft.com/office/powerpoint/2010/main" val="2889875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4989E-E254-9453-5B86-4FA560F8AA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F78B3D-C8B2-867B-F9A3-CA492ACDD7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2D4942-7BDA-8CF9-77AA-C51B40C3C44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lets take a look how to setup accounts for students. </a:t>
            </a:r>
            <a:br>
              <a:rPr lang="en-US" dirty="0"/>
            </a:br>
            <a:br>
              <a:rPr lang="en-US" dirty="0"/>
            </a:br>
            <a:r>
              <a:rPr lang="en-US" dirty="0"/>
              <a:t>Within the Student section, select the school and click Add New Student.</a:t>
            </a:r>
          </a:p>
        </p:txBody>
      </p:sp>
      <p:sp>
        <p:nvSpPr>
          <p:cNvPr id="4" name="Slide Number Placeholder 3">
            <a:extLst>
              <a:ext uri="{FF2B5EF4-FFF2-40B4-BE49-F238E27FC236}">
                <a16:creationId xmlns:a16="http://schemas.microsoft.com/office/drawing/2014/main" id="{764F82DD-1291-7AF2-80C5-73DBDA1FC5E7}"/>
              </a:ext>
            </a:extLst>
          </p:cNvPr>
          <p:cNvSpPr>
            <a:spLocks noGrp="1"/>
          </p:cNvSpPr>
          <p:nvPr>
            <p:ph type="sldNum" sz="quarter" idx="5"/>
          </p:nvPr>
        </p:nvSpPr>
        <p:spPr/>
        <p:txBody>
          <a:bodyPr/>
          <a:lstStyle/>
          <a:p>
            <a:fld id="{2AD256D3-62CE-B549-9465-FF4BCB4195CF}" type="slidenum">
              <a:rPr lang="en-US" smtClean="0"/>
              <a:t>22</a:t>
            </a:fld>
            <a:endParaRPr lang="en-US"/>
          </a:p>
        </p:txBody>
      </p:sp>
    </p:spTree>
    <p:extLst>
      <p:ext uri="{BB962C8B-B14F-4D97-AF65-F5344CB8AC3E}">
        <p14:creationId xmlns:p14="http://schemas.microsoft.com/office/powerpoint/2010/main" val="16813219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2D7B0-0531-A117-0654-7248752177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EFD5C9-719B-CD42-16BC-FEECBA3593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C2A4B7-6DC1-E75C-D45D-EF080019348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Then provide the details like First Name, Last Name and email address. </a:t>
            </a:r>
            <a:br>
              <a:rPr lang="en-US" dirty="0"/>
            </a:br>
            <a:br>
              <a:rPr lang="en-US" dirty="0"/>
            </a:br>
            <a:r>
              <a:rPr lang="en-US" dirty="0"/>
              <a:t>Click on Save.</a:t>
            </a:r>
          </a:p>
        </p:txBody>
      </p:sp>
      <p:sp>
        <p:nvSpPr>
          <p:cNvPr id="4" name="Slide Number Placeholder 3">
            <a:extLst>
              <a:ext uri="{FF2B5EF4-FFF2-40B4-BE49-F238E27FC236}">
                <a16:creationId xmlns:a16="http://schemas.microsoft.com/office/drawing/2014/main" id="{6A673436-10BB-3AC8-94CF-A97000FB431E}"/>
              </a:ext>
            </a:extLst>
          </p:cNvPr>
          <p:cNvSpPr>
            <a:spLocks noGrp="1"/>
          </p:cNvSpPr>
          <p:nvPr>
            <p:ph type="sldNum" sz="quarter" idx="5"/>
          </p:nvPr>
        </p:nvSpPr>
        <p:spPr/>
        <p:txBody>
          <a:bodyPr/>
          <a:lstStyle/>
          <a:p>
            <a:fld id="{2AD256D3-62CE-B549-9465-FF4BCB4195CF}" type="slidenum">
              <a:rPr lang="en-US" smtClean="0"/>
              <a:t>23</a:t>
            </a:fld>
            <a:endParaRPr lang="en-US"/>
          </a:p>
        </p:txBody>
      </p:sp>
    </p:spTree>
    <p:extLst>
      <p:ext uri="{BB962C8B-B14F-4D97-AF65-F5344CB8AC3E}">
        <p14:creationId xmlns:p14="http://schemas.microsoft.com/office/powerpoint/2010/main" val="1868230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9CE54-2841-1636-1373-2705799162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914BA5-EDE8-1E70-3B8A-DD49F7347E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1FA64A-62D0-A013-9A25-6A766075990A}"/>
              </a:ext>
            </a:extLst>
          </p:cNvPr>
          <p:cNvSpPr>
            <a:spLocks noGrp="1"/>
          </p:cNvSpPr>
          <p:nvPr>
            <p:ph type="body" idx="1"/>
          </p:nvPr>
        </p:nvSpPr>
        <p:spPr/>
        <p:txBody>
          <a:bodyPr/>
          <a:lstStyle/>
          <a:p>
            <a:r>
              <a:rPr lang="en-US" dirty="0"/>
              <a:t>The student would then be added to the school as shown here.</a:t>
            </a:r>
          </a:p>
        </p:txBody>
      </p:sp>
      <p:sp>
        <p:nvSpPr>
          <p:cNvPr id="4" name="Slide Number Placeholder 3">
            <a:extLst>
              <a:ext uri="{FF2B5EF4-FFF2-40B4-BE49-F238E27FC236}">
                <a16:creationId xmlns:a16="http://schemas.microsoft.com/office/drawing/2014/main" id="{3D4DA994-21D1-08E8-63CA-2BDDF321BEDA}"/>
              </a:ext>
            </a:extLst>
          </p:cNvPr>
          <p:cNvSpPr>
            <a:spLocks noGrp="1"/>
          </p:cNvSpPr>
          <p:nvPr>
            <p:ph type="sldNum" sz="quarter" idx="5"/>
          </p:nvPr>
        </p:nvSpPr>
        <p:spPr/>
        <p:txBody>
          <a:bodyPr/>
          <a:lstStyle/>
          <a:p>
            <a:fld id="{2AD256D3-62CE-B549-9465-FF4BCB4195CF}" type="slidenum">
              <a:rPr lang="en-US" smtClean="0"/>
              <a:t>24</a:t>
            </a:fld>
            <a:endParaRPr lang="en-US"/>
          </a:p>
        </p:txBody>
      </p:sp>
    </p:spTree>
    <p:extLst>
      <p:ext uri="{BB962C8B-B14F-4D97-AF65-F5344CB8AC3E}">
        <p14:creationId xmlns:p14="http://schemas.microsoft.com/office/powerpoint/2010/main" val="7681748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39E23-E38B-2DCD-6ED6-3BC4660128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423438-C6CD-8B54-F971-8FB069AAA2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3830B3-0A2F-ACF4-308C-8B98808C1A02}"/>
              </a:ext>
            </a:extLst>
          </p:cNvPr>
          <p:cNvSpPr>
            <a:spLocks noGrp="1"/>
          </p:cNvSpPr>
          <p:nvPr>
            <p:ph type="body" idx="1"/>
          </p:nvPr>
        </p:nvSpPr>
        <p:spPr/>
        <p:txBody>
          <a:bodyPr/>
          <a:lstStyle/>
          <a:p>
            <a:r>
              <a:rPr lang="en-US" dirty="0"/>
              <a:t>Select the 3 dots against the Student account, click on Edit. Then select Create Login.</a:t>
            </a:r>
          </a:p>
        </p:txBody>
      </p:sp>
      <p:sp>
        <p:nvSpPr>
          <p:cNvPr id="4" name="Slide Number Placeholder 3">
            <a:extLst>
              <a:ext uri="{FF2B5EF4-FFF2-40B4-BE49-F238E27FC236}">
                <a16:creationId xmlns:a16="http://schemas.microsoft.com/office/drawing/2014/main" id="{77F73BB5-F843-29C7-E6ED-E1ED4B95A3DB}"/>
              </a:ext>
            </a:extLst>
          </p:cNvPr>
          <p:cNvSpPr>
            <a:spLocks noGrp="1"/>
          </p:cNvSpPr>
          <p:nvPr>
            <p:ph type="sldNum" sz="quarter" idx="5"/>
          </p:nvPr>
        </p:nvSpPr>
        <p:spPr/>
        <p:txBody>
          <a:bodyPr/>
          <a:lstStyle/>
          <a:p>
            <a:fld id="{2AD256D3-62CE-B549-9465-FF4BCB4195CF}" type="slidenum">
              <a:rPr lang="en-US" smtClean="0"/>
              <a:t>25</a:t>
            </a:fld>
            <a:endParaRPr lang="en-US"/>
          </a:p>
        </p:txBody>
      </p:sp>
    </p:spTree>
    <p:extLst>
      <p:ext uri="{BB962C8B-B14F-4D97-AF65-F5344CB8AC3E}">
        <p14:creationId xmlns:p14="http://schemas.microsoft.com/office/powerpoint/2010/main" val="39495213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0C4E8-892A-5924-A90A-9954C12FDD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63C5D4-21A8-98FA-35AC-AD0895C2E3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237647-D7A4-8640-2678-50FFCA0EF1DB}"/>
              </a:ext>
            </a:extLst>
          </p:cNvPr>
          <p:cNvSpPr>
            <a:spLocks noGrp="1"/>
          </p:cNvSpPr>
          <p:nvPr>
            <p:ph type="body" idx="1"/>
          </p:nvPr>
        </p:nvSpPr>
        <p:spPr/>
        <p:txBody>
          <a:bodyPr/>
          <a:lstStyle/>
          <a:p>
            <a:r>
              <a:rPr lang="en-US" dirty="0"/>
              <a:t>Login will be created successfully. </a:t>
            </a:r>
            <a:br>
              <a:rPr lang="en-US" dirty="0"/>
            </a:br>
            <a:br>
              <a:rPr lang="en-US" dirty="0"/>
            </a:br>
            <a:r>
              <a:rPr lang="en-US" dirty="0"/>
              <a:t>Note: Currently we are not providing Token based logins.</a:t>
            </a:r>
          </a:p>
        </p:txBody>
      </p:sp>
      <p:sp>
        <p:nvSpPr>
          <p:cNvPr id="4" name="Slide Number Placeholder 3">
            <a:extLst>
              <a:ext uri="{FF2B5EF4-FFF2-40B4-BE49-F238E27FC236}">
                <a16:creationId xmlns:a16="http://schemas.microsoft.com/office/drawing/2014/main" id="{765CB7E0-8AEB-E5CD-D8DA-4793D707BBCF}"/>
              </a:ext>
            </a:extLst>
          </p:cNvPr>
          <p:cNvSpPr>
            <a:spLocks noGrp="1"/>
          </p:cNvSpPr>
          <p:nvPr>
            <p:ph type="sldNum" sz="quarter" idx="5"/>
          </p:nvPr>
        </p:nvSpPr>
        <p:spPr/>
        <p:txBody>
          <a:bodyPr/>
          <a:lstStyle/>
          <a:p>
            <a:fld id="{2AD256D3-62CE-B549-9465-FF4BCB4195CF}" type="slidenum">
              <a:rPr lang="en-US" smtClean="0"/>
              <a:t>26</a:t>
            </a:fld>
            <a:endParaRPr lang="en-US"/>
          </a:p>
        </p:txBody>
      </p:sp>
    </p:spTree>
    <p:extLst>
      <p:ext uri="{BB962C8B-B14F-4D97-AF65-F5344CB8AC3E}">
        <p14:creationId xmlns:p14="http://schemas.microsoft.com/office/powerpoint/2010/main" val="14357640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logins are setup for the student , we associate the Classroom to the student.</a:t>
            </a:r>
            <a:br>
              <a:rPr lang="en-US" dirty="0"/>
            </a:br>
            <a:br>
              <a:rPr lang="en-US" dirty="0"/>
            </a:br>
            <a:r>
              <a:rPr lang="en-US" dirty="0"/>
              <a:t>Select 3 dots against student account and click on Settings.</a:t>
            </a:r>
          </a:p>
        </p:txBody>
      </p:sp>
      <p:sp>
        <p:nvSpPr>
          <p:cNvPr id="4" name="Slide Number Placeholder 3"/>
          <p:cNvSpPr>
            <a:spLocks noGrp="1"/>
          </p:cNvSpPr>
          <p:nvPr>
            <p:ph type="sldNum" sz="quarter" idx="5"/>
          </p:nvPr>
        </p:nvSpPr>
        <p:spPr/>
        <p:txBody>
          <a:bodyPr/>
          <a:lstStyle/>
          <a:p>
            <a:fld id="{2AD256D3-62CE-B549-9465-FF4BCB4195CF}" type="slidenum">
              <a:rPr lang="en-US" smtClean="0"/>
              <a:t>27</a:t>
            </a:fld>
            <a:endParaRPr lang="en-US"/>
          </a:p>
        </p:txBody>
      </p:sp>
    </p:spTree>
    <p:extLst>
      <p:ext uri="{BB962C8B-B14F-4D97-AF65-F5344CB8AC3E}">
        <p14:creationId xmlns:p14="http://schemas.microsoft.com/office/powerpoint/2010/main" val="24984799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22569-2700-136F-8879-205EDC6537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0C64CF-FA17-D526-7AB5-257C9B4AFB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66048E-902E-4C4F-7EF9-2DB6F347AF3A}"/>
              </a:ext>
            </a:extLst>
          </p:cNvPr>
          <p:cNvSpPr>
            <a:spLocks noGrp="1"/>
          </p:cNvSpPr>
          <p:nvPr>
            <p:ph type="body" idx="1"/>
          </p:nvPr>
        </p:nvSpPr>
        <p:spPr/>
        <p:txBody>
          <a:bodyPr/>
          <a:lstStyle/>
          <a:p>
            <a:r>
              <a:rPr lang="en-US" dirty="0"/>
              <a:t>Select the classroom and click on Add. The classroom will be assigned to the student.</a:t>
            </a:r>
          </a:p>
        </p:txBody>
      </p:sp>
      <p:sp>
        <p:nvSpPr>
          <p:cNvPr id="4" name="Slide Number Placeholder 3">
            <a:extLst>
              <a:ext uri="{FF2B5EF4-FFF2-40B4-BE49-F238E27FC236}">
                <a16:creationId xmlns:a16="http://schemas.microsoft.com/office/drawing/2014/main" id="{3BC650FB-68AB-898D-A7A3-53AB34BB6662}"/>
              </a:ext>
            </a:extLst>
          </p:cNvPr>
          <p:cNvSpPr>
            <a:spLocks noGrp="1"/>
          </p:cNvSpPr>
          <p:nvPr>
            <p:ph type="sldNum" sz="quarter" idx="5"/>
          </p:nvPr>
        </p:nvSpPr>
        <p:spPr/>
        <p:txBody>
          <a:bodyPr/>
          <a:lstStyle/>
          <a:p>
            <a:fld id="{2AD256D3-62CE-B549-9465-FF4BCB4195CF}" type="slidenum">
              <a:rPr lang="en-US" smtClean="0"/>
              <a:t>28</a:t>
            </a:fld>
            <a:endParaRPr lang="en-US"/>
          </a:p>
        </p:txBody>
      </p:sp>
    </p:spTree>
    <p:extLst>
      <p:ext uri="{BB962C8B-B14F-4D97-AF65-F5344CB8AC3E}">
        <p14:creationId xmlns:p14="http://schemas.microsoft.com/office/powerpoint/2010/main" val="5492246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a:t>
            </a:r>
          </a:p>
        </p:txBody>
      </p:sp>
      <p:sp>
        <p:nvSpPr>
          <p:cNvPr id="4" name="Slide Number Placeholder 3"/>
          <p:cNvSpPr>
            <a:spLocks noGrp="1"/>
          </p:cNvSpPr>
          <p:nvPr>
            <p:ph type="sldNum" sz="quarter" idx="5"/>
          </p:nvPr>
        </p:nvSpPr>
        <p:spPr/>
        <p:txBody>
          <a:bodyPr/>
          <a:lstStyle/>
          <a:p>
            <a:fld id="{2AD256D3-62CE-B549-9465-FF4BCB4195CF}" type="slidenum">
              <a:rPr lang="en-US" smtClean="0"/>
              <a:t>29</a:t>
            </a:fld>
            <a:endParaRPr lang="en-US"/>
          </a:p>
        </p:txBody>
      </p:sp>
    </p:spTree>
    <p:extLst>
      <p:ext uri="{BB962C8B-B14F-4D97-AF65-F5344CB8AC3E}">
        <p14:creationId xmlns:p14="http://schemas.microsoft.com/office/powerpoint/2010/main" val="32914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take a look on to how to add a school . District admins can add a new school by clicking Add New button as shown in the figure.</a:t>
            </a:r>
          </a:p>
          <a:p>
            <a:endParaRPr lang="en-US" dirty="0"/>
          </a:p>
        </p:txBody>
      </p:sp>
      <p:sp>
        <p:nvSpPr>
          <p:cNvPr id="4" name="Slide Number Placeholder 3"/>
          <p:cNvSpPr>
            <a:spLocks noGrp="1"/>
          </p:cNvSpPr>
          <p:nvPr>
            <p:ph type="sldNum" sz="quarter" idx="5"/>
          </p:nvPr>
        </p:nvSpPr>
        <p:spPr/>
        <p:txBody>
          <a:bodyPr/>
          <a:lstStyle/>
          <a:p>
            <a:fld id="{2AD256D3-62CE-B549-9465-FF4BCB4195CF}" type="slidenum">
              <a:rPr lang="en-US" smtClean="0"/>
              <a:t>3</a:t>
            </a:fld>
            <a:endParaRPr lang="en-US"/>
          </a:p>
        </p:txBody>
      </p:sp>
    </p:spTree>
    <p:extLst>
      <p:ext uri="{BB962C8B-B14F-4D97-AF65-F5344CB8AC3E}">
        <p14:creationId xmlns:p14="http://schemas.microsoft.com/office/powerpoint/2010/main" val="1846537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would then enter the Name, Description and hit save button. This would save the school details and the other users can be added or associated to this school.</a:t>
            </a:r>
          </a:p>
          <a:p>
            <a:endParaRPr lang="en-US" dirty="0"/>
          </a:p>
          <a:p>
            <a:r>
              <a:rPr lang="en-US" dirty="0"/>
              <a:t>We can now setup the Classrooms and Course sections for this school.</a:t>
            </a:r>
          </a:p>
        </p:txBody>
      </p:sp>
      <p:sp>
        <p:nvSpPr>
          <p:cNvPr id="4" name="Slide Number Placeholder 3"/>
          <p:cNvSpPr>
            <a:spLocks noGrp="1"/>
          </p:cNvSpPr>
          <p:nvPr>
            <p:ph type="sldNum" sz="quarter" idx="5"/>
          </p:nvPr>
        </p:nvSpPr>
        <p:spPr/>
        <p:txBody>
          <a:bodyPr/>
          <a:lstStyle/>
          <a:p>
            <a:fld id="{2AD256D3-62CE-B549-9465-FF4BCB4195CF}" type="slidenum">
              <a:rPr lang="en-US" smtClean="0"/>
              <a:t>4</a:t>
            </a:fld>
            <a:endParaRPr lang="en-US"/>
          </a:p>
        </p:txBody>
      </p:sp>
    </p:spTree>
    <p:extLst>
      <p:ext uri="{BB962C8B-B14F-4D97-AF65-F5344CB8AC3E}">
        <p14:creationId xmlns:p14="http://schemas.microsoft.com/office/powerpoint/2010/main" val="132364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look on how to add a classroom to a school . We will first select the school and then select Add New to create a classroom.</a:t>
            </a:r>
          </a:p>
        </p:txBody>
      </p:sp>
      <p:sp>
        <p:nvSpPr>
          <p:cNvPr id="4" name="Slide Number Placeholder 3"/>
          <p:cNvSpPr>
            <a:spLocks noGrp="1"/>
          </p:cNvSpPr>
          <p:nvPr>
            <p:ph type="sldNum" sz="quarter" idx="5"/>
          </p:nvPr>
        </p:nvSpPr>
        <p:spPr/>
        <p:txBody>
          <a:bodyPr/>
          <a:lstStyle/>
          <a:p>
            <a:fld id="{2AD256D3-62CE-B549-9465-FF4BCB4195CF}" type="slidenum">
              <a:rPr lang="en-US" smtClean="0"/>
              <a:t>5</a:t>
            </a:fld>
            <a:endParaRPr lang="en-US"/>
          </a:p>
        </p:txBody>
      </p:sp>
    </p:spTree>
    <p:extLst>
      <p:ext uri="{BB962C8B-B14F-4D97-AF65-F5344CB8AC3E}">
        <p14:creationId xmlns:p14="http://schemas.microsoft.com/office/powerpoint/2010/main" val="2204310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then Add the Classroom information and hit Save button.</a:t>
            </a:r>
          </a:p>
        </p:txBody>
      </p:sp>
      <p:sp>
        <p:nvSpPr>
          <p:cNvPr id="4" name="Slide Number Placeholder 3"/>
          <p:cNvSpPr>
            <a:spLocks noGrp="1"/>
          </p:cNvSpPr>
          <p:nvPr>
            <p:ph type="sldNum" sz="quarter" idx="5"/>
          </p:nvPr>
        </p:nvSpPr>
        <p:spPr/>
        <p:txBody>
          <a:bodyPr/>
          <a:lstStyle/>
          <a:p>
            <a:fld id="{2AD256D3-62CE-B549-9465-FF4BCB4195CF}" type="slidenum">
              <a:rPr lang="en-US" smtClean="0"/>
              <a:t>6</a:t>
            </a:fld>
            <a:endParaRPr lang="en-US"/>
          </a:p>
        </p:txBody>
      </p:sp>
    </p:spTree>
    <p:extLst>
      <p:ext uri="{BB962C8B-B14F-4D97-AF65-F5344CB8AC3E}">
        <p14:creationId xmlns:p14="http://schemas.microsoft.com/office/powerpoint/2010/main" val="37278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D17C7-633D-46C7-9EFB-DBAC71D8E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923325-1FF1-D9DA-778A-3D46AB2153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87DDE1-092B-791F-972B-7CB95636BDA2}"/>
              </a:ext>
            </a:extLst>
          </p:cNvPr>
          <p:cNvSpPr>
            <a:spLocks noGrp="1"/>
          </p:cNvSpPr>
          <p:nvPr>
            <p:ph type="body" idx="1"/>
          </p:nvPr>
        </p:nvSpPr>
        <p:spPr/>
        <p:txBody>
          <a:bodyPr/>
          <a:lstStyle/>
          <a:p>
            <a:r>
              <a:rPr lang="en-US" dirty="0"/>
              <a:t>We then Add the Classroom information and hit Save button.</a:t>
            </a:r>
          </a:p>
        </p:txBody>
      </p:sp>
      <p:sp>
        <p:nvSpPr>
          <p:cNvPr id="4" name="Slide Number Placeholder 3">
            <a:extLst>
              <a:ext uri="{FF2B5EF4-FFF2-40B4-BE49-F238E27FC236}">
                <a16:creationId xmlns:a16="http://schemas.microsoft.com/office/drawing/2014/main" id="{9D9BD487-257E-8360-D814-A67DEAED3D09}"/>
              </a:ext>
            </a:extLst>
          </p:cNvPr>
          <p:cNvSpPr>
            <a:spLocks noGrp="1"/>
          </p:cNvSpPr>
          <p:nvPr>
            <p:ph type="sldNum" sz="quarter" idx="5"/>
          </p:nvPr>
        </p:nvSpPr>
        <p:spPr/>
        <p:txBody>
          <a:bodyPr/>
          <a:lstStyle/>
          <a:p>
            <a:fld id="{2AD256D3-62CE-B549-9465-FF4BCB4195CF}" type="slidenum">
              <a:rPr lang="en-US" smtClean="0"/>
              <a:t>7</a:t>
            </a:fld>
            <a:endParaRPr lang="en-US"/>
          </a:p>
        </p:txBody>
      </p:sp>
    </p:spTree>
    <p:extLst>
      <p:ext uri="{BB962C8B-B14F-4D97-AF65-F5344CB8AC3E}">
        <p14:creationId xmlns:p14="http://schemas.microsoft.com/office/powerpoint/2010/main" val="41948831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first add the courses and then associate them to each individual classroom .Now, lets take a look on how to add these courses . As shown here, the district admins would be selecting Section from SIS Provisioning menu. </a:t>
            </a:r>
          </a:p>
          <a:p>
            <a:endParaRPr lang="en-US" dirty="0"/>
          </a:p>
          <a:p>
            <a:r>
              <a:rPr lang="en-US" dirty="0"/>
              <a:t>We click the Add new Section on the right side of the screen here and enter the details.</a:t>
            </a:r>
          </a:p>
        </p:txBody>
      </p:sp>
      <p:sp>
        <p:nvSpPr>
          <p:cNvPr id="4" name="Slide Number Placeholder 3"/>
          <p:cNvSpPr>
            <a:spLocks noGrp="1"/>
          </p:cNvSpPr>
          <p:nvPr>
            <p:ph type="sldNum" sz="quarter" idx="5"/>
          </p:nvPr>
        </p:nvSpPr>
        <p:spPr/>
        <p:txBody>
          <a:bodyPr/>
          <a:lstStyle/>
          <a:p>
            <a:fld id="{2AD256D3-62CE-B549-9465-FF4BCB4195CF}" type="slidenum">
              <a:rPr lang="en-US" smtClean="0"/>
              <a:t>8</a:t>
            </a:fld>
            <a:endParaRPr lang="en-US"/>
          </a:p>
        </p:txBody>
      </p:sp>
    </p:spTree>
    <p:extLst>
      <p:ext uri="{BB962C8B-B14F-4D97-AF65-F5344CB8AC3E}">
        <p14:creationId xmlns:p14="http://schemas.microsoft.com/office/powerpoint/2010/main" val="2561482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provide the details like Name, Description and Rubrics. Click on save. This course will now be added to list of courses.</a:t>
            </a:r>
          </a:p>
        </p:txBody>
      </p:sp>
      <p:sp>
        <p:nvSpPr>
          <p:cNvPr id="4" name="Slide Number Placeholder 3"/>
          <p:cNvSpPr>
            <a:spLocks noGrp="1"/>
          </p:cNvSpPr>
          <p:nvPr>
            <p:ph type="sldNum" sz="quarter" idx="5"/>
          </p:nvPr>
        </p:nvSpPr>
        <p:spPr/>
        <p:txBody>
          <a:bodyPr/>
          <a:lstStyle/>
          <a:p>
            <a:fld id="{2AD256D3-62CE-B549-9465-FF4BCB4195CF}" type="slidenum">
              <a:rPr lang="en-US" smtClean="0"/>
              <a:t>9</a:t>
            </a:fld>
            <a:endParaRPr lang="en-US"/>
          </a:p>
        </p:txBody>
      </p:sp>
    </p:spTree>
    <p:extLst>
      <p:ext uri="{BB962C8B-B14F-4D97-AF65-F5344CB8AC3E}">
        <p14:creationId xmlns:p14="http://schemas.microsoft.com/office/powerpoint/2010/main" val="1383719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10/24/2024</a:t>
            </a:fld>
            <a:endParaRPr lang="en-US"/>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253818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10/24/2024</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02446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10/24/2024</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806368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10/24/2024</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075977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10/24/2024</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772515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10/24/2024</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07209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10/24/2024</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614191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10/24/2024</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385265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10/24/2024</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805851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10/24/2024</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2997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10/24/2024</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7088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10/24/2024</a:t>
            </a:fld>
            <a:endParaRPr lang="en-US"/>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a:p>
        </p:txBody>
      </p:sp>
    </p:spTree>
    <p:extLst>
      <p:ext uri="{BB962C8B-B14F-4D97-AF65-F5344CB8AC3E}">
        <p14:creationId xmlns:p14="http://schemas.microsoft.com/office/powerpoint/2010/main" val="73580363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43" r:id="rId6"/>
    <p:sldLayoutId id="2147483738" r:id="rId7"/>
    <p:sldLayoutId id="2147483739" r:id="rId8"/>
    <p:sldLayoutId id="2147483740" r:id="rId9"/>
    <p:sldLayoutId id="2147483742" r:id="rId10"/>
    <p:sldLayoutId id="2147483741" r:id="rId11"/>
  </p:sldLayoutIdLst>
  <p:txStyles>
    <p:title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tiff"/></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47" name="Rectangle 46">
            <a:extLst>
              <a:ext uri="{FF2B5EF4-FFF2-40B4-BE49-F238E27FC236}">
                <a16:creationId xmlns:a16="http://schemas.microsoft.com/office/drawing/2014/main" id="{CFA5B9DB-0BF9-4260-A97B-936524F96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1">
            <a:extLst>
              <a:ext uri="{FF2B5EF4-FFF2-40B4-BE49-F238E27FC236}">
                <a16:creationId xmlns:a16="http://schemas.microsoft.com/office/drawing/2014/main" id="{5C7BDC6B-5312-47A3-ACE0-F2CFEA8496C5}"/>
              </a:ext>
            </a:extLst>
          </p:cNvPr>
          <p:cNvPicPr>
            <a:picLocks noChangeAspect="1"/>
          </p:cNvPicPr>
          <p:nvPr/>
        </p:nvPicPr>
        <p:blipFill rotWithShape="1">
          <a:blip r:embed="rId3">
            <a:alphaModFix amt="50000"/>
          </a:blip>
          <a:srcRect t="10016" b="5715"/>
          <a:stretch/>
        </p:blipFill>
        <p:spPr>
          <a:xfrm>
            <a:off x="21" y="451155"/>
            <a:ext cx="12191979" cy="6857990"/>
          </a:xfrm>
          <a:prstGeom prst="rect">
            <a:avLst/>
          </a:prstGeom>
        </p:spPr>
      </p:pic>
      <p:sp>
        <p:nvSpPr>
          <p:cNvPr id="49" name="Freeform: Shape 48">
            <a:extLst>
              <a:ext uri="{FF2B5EF4-FFF2-40B4-BE49-F238E27FC236}">
                <a16:creationId xmlns:a16="http://schemas.microsoft.com/office/drawing/2014/main" id="{59824785-89B4-4433-955A-F2C847B15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859" y="614291"/>
            <a:ext cx="10577516" cy="5566372"/>
          </a:xfrm>
          <a:custGeom>
            <a:avLst/>
            <a:gdLst>
              <a:gd name="connsiteX0" fmla="*/ 2871593 w 10577516"/>
              <a:gd name="connsiteY0" fmla="*/ 5218333 h 5566372"/>
              <a:gd name="connsiteX1" fmla="*/ 3890441 w 10577516"/>
              <a:gd name="connsiteY1" fmla="*/ 5441298 h 5566372"/>
              <a:gd name="connsiteX2" fmla="*/ 4931282 w 10577516"/>
              <a:gd name="connsiteY2" fmla="*/ 5506891 h 5566372"/>
              <a:gd name="connsiteX3" fmla="*/ 2871593 w 10577516"/>
              <a:gd name="connsiteY3" fmla="*/ 5218333 h 5566372"/>
              <a:gd name="connsiteX4" fmla="*/ 4720395 w 10577516"/>
              <a:gd name="connsiteY4" fmla="*/ 128662 h 5566372"/>
              <a:gd name="connsiteX5" fmla="*/ 3554723 w 10577516"/>
              <a:gd name="connsiteY5" fmla="*/ 250059 h 5566372"/>
              <a:gd name="connsiteX6" fmla="*/ 2497230 w 10577516"/>
              <a:gd name="connsiteY6" fmla="*/ 530354 h 5566372"/>
              <a:gd name="connsiteX7" fmla="*/ 2960194 w 10577516"/>
              <a:gd name="connsiteY7" fmla="*/ 403237 h 5566372"/>
              <a:gd name="connsiteX8" fmla="*/ 3980314 w 10577516"/>
              <a:gd name="connsiteY8" fmla="*/ 212560 h 5566372"/>
              <a:gd name="connsiteX9" fmla="*/ 4677428 w 10577516"/>
              <a:gd name="connsiteY9" fmla="*/ 139593 h 5566372"/>
              <a:gd name="connsiteX10" fmla="*/ 4760675 w 10577516"/>
              <a:gd name="connsiteY10" fmla="*/ 134906 h 5566372"/>
              <a:gd name="connsiteX11" fmla="*/ 4792997 w 10577516"/>
              <a:gd name="connsiteY11" fmla="*/ 130123 h 5566372"/>
              <a:gd name="connsiteX12" fmla="*/ 4798006 w 10577516"/>
              <a:gd name="connsiteY12" fmla="*/ 130828 h 5566372"/>
              <a:gd name="connsiteX13" fmla="*/ 4798006 w 10577516"/>
              <a:gd name="connsiteY13" fmla="*/ 129381 h 5566372"/>
              <a:gd name="connsiteX14" fmla="*/ 4792997 w 10577516"/>
              <a:gd name="connsiteY14" fmla="*/ 130123 h 5566372"/>
              <a:gd name="connsiteX15" fmla="*/ 4788863 w 10577516"/>
              <a:gd name="connsiteY15" fmla="*/ 129541 h 5566372"/>
              <a:gd name="connsiteX16" fmla="*/ 4720395 w 10577516"/>
              <a:gd name="connsiteY16" fmla="*/ 128662 h 5566372"/>
              <a:gd name="connsiteX17" fmla="*/ 6438297 w 10577516"/>
              <a:gd name="connsiteY17" fmla="*/ 19 h 5566372"/>
              <a:gd name="connsiteX18" fmla="*/ 7523724 w 10577516"/>
              <a:gd name="connsiteY18" fmla="*/ 104129 h 5566372"/>
              <a:gd name="connsiteX19" fmla="*/ 8525668 w 10577516"/>
              <a:gd name="connsiteY19" fmla="*/ 421922 h 5566372"/>
              <a:gd name="connsiteX20" fmla="*/ 9518204 w 10577516"/>
              <a:gd name="connsiteY20" fmla="*/ 1055605 h 5566372"/>
              <a:gd name="connsiteX21" fmla="*/ 10008242 w 10577516"/>
              <a:gd name="connsiteY21" fmla="*/ 1589500 h 5566372"/>
              <a:gd name="connsiteX22" fmla="*/ 10325274 w 10577516"/>
              <a:gd name="connsiteY22" fmla="*/ 2051574 h 5566372"/>
              <a:gd name="connsiteX23" fmla="*/ 10565908 w 10577516"/>
              <a:gd name="connsiteY23" fmla="*/ 2649028 h 5566372"/>
              <a:gd name="connsiteX24" fmla="*/ 10542137 w 10577516"/>
              <a:gd name="connsiteY24" fmla="*/ 2966823 h 5566372"/>
              <a:gd name="connsiteX25" fmla="*/ 10513789 w 10577516"/>
              <a:gd name="connsiteY25" fmla="*/ 3066355 h 5566372"/>
              <a:gd name="connsiteX26" fmla="*/ 10417308 w 10577516"/>
              <a:gd name="connsiteY26" fmla="*/ 3369150 h 5566372"/>
              <a:gd name="connsiteX27" fmla="*/ 9794430 w 10577516"/>
              <a:gd name="connsiteY27" fmla="*/ 4220840 h 5566372"/>
              <a:gd name="connsiteX28" fmla="*/ 8719522 w 10577516"/>
              <a:gd name="connsiteY28" fmla="*/ 4888463 h 5566372"/>
              <a:gd name="connsiteX29" fmla="*/ 7693808 w 10577516"/>
              <a:gd name="connsiteY29" fmla="*/ 5234223 h 5566372"/>
              <a:gd name="connsiteX30" fmla="*/ 7092669 w 10577516"/>
              <a:gd name="connsiteY30" fmla="*/ 5363248 h 5566372"/>
              <a:gd name="connsiteX31" fmla="*/ 6240978 w 10577516"/>
              <a:gd name="connsiteY31" fmla="*/ 5507272 h 5566372"/>
              <a:gd name="connsiteX32" fmla="*/ 5462508 w 10577516"/>
              <a:gd name="connsiteY32" fmla="*/ 5559010 h 5566372"/>
              <a:gd name="connsiteX33" fmla="*/ 4386329 w 10577516"/>
              <a:gd name="connsiteY33" fmla="*/ 5548839 h 5566372"/>
              <a:gd name="connsiteX34" fmla="*/ 3501461 w 10577516"/>
              <a:gd name="connsiteY34" fmla="*/ 5432782 h 5566372"/>
              <a:gd name="connsiteX35" fmla="*/ 2624348 w 10577516"/>
              <a:gd name="connsiteY35" fmla="*/ 5200409 h 5566372"/>
              <a:gd name="connsiteX36" fmla="*/ 2221385 w 10577516"/>
              <a:gd name="connsiteY36" fmla="*/ 5053589 h 5566372"/>
              <a:gd name="connsiteX37" fmla="*/ 1173934 w 10577516"/>
              <a:gd name="connsiteY37" fmla="*/ 4636388 h 5566372"/>
              <a:gd name="connsiteX38" fmla="*/ 438176 w 10577516"/>
              <a:gd name="connsiteY38" fmla="*/ 4080883 h 5566372"/>
              <a:gd name="connsiteX39" fmla="*/ 18687 w 10577516"/>
              <a:gd name="connsiteY39" fmla="*/ 2942161 h 5566372"/>
              <a:gd name="connsiteX40" fmla="*/ 0 w 10577516"/>
              <a:gd name="connsiteY40" fmla="*/ 2832713 h 5566372"/>
              <a:gd name="connsiteX41" fmla="*/ 0 w 10577516"/>
              <a:gd name="connsiteY41" fmla="*/ 2747290 h 5566372"/>
              <a:gd name="connsiteX42" fmla="*/ 14746 w 10577516"/>
              <a:gd name="connsiteY42" fmla="*/ 2661993 h 5566372"/>
              <a:gd name="connsiteX43" fmla="*/ 292753 w 10577516"/>
              <a:gd name="connsiteY43" fmla="*/ 1968947 h 5566372"/>
              <a:gd name="connsiteX44" fmla="*/ 923893 w 10577516"/>
              <a:gd name="connsiteY44" fmla="*/ 1299417 h 5566372"/>
              <a:gd name="connsiteX45" fmla="*/ 2035538 w 10577516"/>
              <a:gd name="connsiteY45" fmla="*/ 648828 h 5566372"/>
              <a:gd name="connsiteX46" fmla="*/ 3545571 w 10577516"/>
              <a:gd name="connsiteY46" fmla="*/ 196289 h 5566372"/>
              <a:gd name="connsiteX47" fmla="*/ 5211705 w 10577516"/>
              <a:gd name="connsiteY47" fmla="*/ 78323 h 5566372"/>
              <a:gd name="connsiteX48" fmla="*/ 5467720 w 10577516"/>
              <a:gd name="connsiteY48" fmla="*/ 77052 h 5566372"/>
              <a:gd name="connsiteX49" fmla="*/ 6073564 w 10577516"/>
              <a:gd name="connsiteY49" fmla="*/ 11840 h 5566372"/>
              <a:gd name="connsiteX50" fmla="*/ 6438297 w 10577516"/>
              <a:gd name="connsiteY50" fmla="*/ 19 h 556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77516" h="5566372">
                <a:moveTo>
                  <a:pt x="2871593" y="5218333"/>
                </a:moveTo>
                <a:cubicBezTo>
                  <a:pt x="2990956" y="5269180"/>
                  <a:pt x="3517223" y="5383586"/>
                  <a:pt x="3890441" y="5441298"/>
                </a:cubicBezTo>
                <a:cubicBezTo>
                  <a:pt x="4162855" y="5483248"/>
                  <a:pt x="4828063" y="5526341"/>
                  <a:pt x="4931282" y="5506891"/>
                </a:cubicBezTo>
                <a:cubicBezTo>
                  <a:pt x="4236330" y="5449560"/>
                  <a:pt x="3552816" y="5364900"/>
                  <a:pt x="2871593" y="5218333"/>
                </a:cubicBezTo>
                <a:close/>
                <a:moveTo>
                  <a:pt x="4720395" y="128662"/>
                </a:moveTo>
                <a:cubicBezTo>
                  <a:pt x="4329266" y="138551"/>
                  <a:pt x="3939509" y="179153"/>
                  <a:pt x="3554723" y="250059"/>
                </a:cubicBezTo>
                <a:cubicBezTo>
                  <a:pt x="3195336" y="315207"/>
                  <a:pt x="2841707" y="408943"/>
                  <a:pt x="2497230" y="530354"/>
                </a:cubicBezTo>
                <a:cubicBezTo>
                  <a:pt x="2650917" y="485354"/>
                  <a:pt x="2804728" y="441372"/>
                  <a:pt x="2960194" y="403237"/>
                </a:cubicBezTo>
                <a:cubicBezTo>
                  <a:pt x="3296586" y="321538"/>
                  <a:pt x="3637121" y="257890"/>
                  <a:pt x="3980314" y="212560"/>
                </a:cubicBezTo>
                <a:cubicBezTo>
                  <a:pt x="4212050" y="181797"/>
                  <a:pt x="4444422" y="158280"/>
                  <a:pt x="4677428" y="139593"/>
                </a:cubicBezTo>
                <a:cubicBezTo>
                  <a:pt x="4704949" y="137369"/>
                  <a:pt x="4732915" y="137369"/>
                  <a:pt x="4760675" y="134906"/>
                </a:cubicBezTo>
                <a:lnTo>
                  <a:pt x="4792997" y="130123"/>
                </a:lnTo>
                <a:lnTo>
                  <a:pt x="4798006" y="130828"/>
                </a:lnTo>
                <a:lnTo>
                  <a:pt x="4798006" y="129381"/>
                </a:lnTo>
                <a:lnTo>
                  <a:pt x="4792997" y="130123"/>
                </a:lnTo>
                <a:lnTo>
                  <a:pt x="4788863" y="129541"/>
                </a:lnTo>
                <a:cubicBezTo>
                  <a:pt x="4766106" y="127801"/>
                  <a:pt x="4743237" y="127505"/>
                  <a:pt x="4720395" y="128662"/>
                </a:cubicBezTo>
                <a:close/>
                <a:moveTo>
                  <a:pt x="6438297" y="19"/>
                </a:moveTo>
                <a:cubicBezTo>
                  <a:pt x="6802322" y="-887"/>
                  <a:pt x="7164203" y="31671"/>
                  <a:pt x="7523724" y="104129"/>
                </a:cubicBezTo>
                <a:cubicBezTo>
                  <a:pt x="7868594" y="172060"/>
                  <a:pt x="8204694" y="278661"/>
                  <a:pt x="8525668" y="421922"/>
                </a:cubicBezTo>
                <a:cubicBezTo>
                  <a:pt x="8886414" y="582180"/>
                  <a:pt x="9221001" y="795802"/>
                  <a:pt x="9518204" y="1055605"/>
                </a:cubicBezTo>
                <a:cubicBezTo>
                  <a:pt x="9701176" y="1214502"/>
                  <a:pt x="9865578" y="1393612"/>
                  <a:pt x="10008242" y="1589500"/>
                </a:cubicBezTo>
                <a:cubicBezTo>
                  <a:pt x="10117308" y="1741190"/>
                  <a:pt x="10222982" y="1895218"/>
                  <a:pt x="10325274" y="2051574"/>
                </a:cubicBezTo>
                <a:cubicBezTo>
                  <a:pt x="10446215" y="2231789"/>
                  <a:pt x="10528180" y="2435291"/>
                  <a:pt x="10565908" y="2649028"/>
                </a:cubicBezTo>
                <a:cubicBezTo>
                  <a:pt x="10584595" y="2757459"/>
                  <a:pt x="10583451" y="2862839"/>
                  <a:pt x="10542137" y="2966823"/>
                </a:cubicBezTo>
                <a:cubicBezTo>
                  <a:pt x="10530023" y="2999186"/>
                  <a:pt x="10520540" y="3032466"/>
                  <a:pt x="10513789" y="3066355"/>
                </a:cubicBezTo>
                <a:cubicBezTo>
                  <a:pt x="10490298" y="3169843"/>
                  <a:pt x="10458023" y="3271142"/>
                  <a:pt x="10417308" y="3369150"/>
                </a:cubicBezTo>
                <a:cubicBezTo>
                  <a:pt x="10279257" y="3703851"/>
                  <a:pt x="10062140" y="3980714"/>
                  <a:pt x="9794430" y="4220840"/>
                </a:cubicBezTo>
                <a:cubicBezTo>
                  <a:pt x="9475364" y="4506346"/>
                  <a:pt x="9109391" y="4716599"/>
                  <a:pt x="8719522" y="4888463"/>
                </a:cubicBezTo>
                <a:cubicBezTo>
                  <a:pt x="8388126" y="5034394"/>
                  <a:pt x="8044526" y="5145368"/>
                  <a:pt x="7693808" y="5234223"/>
                </a:cubicBezTo>
                <a:cubicBezTo>
                  <a:pt x="7495123" y="5285070"/>
                  <a:pt x="7294022" y="5324223"/>
                  <a:pt x="7092669" y="5363248"/>
                </a:cubicBezTo>
                <a:cubicBezTo>
                  <a:pt x="6809577" y="5418035"/>
                  <a:pt x="6527120" y="5474730"/>
                  <a:pt x="6240978" y="5507272"/>
                </a:cubicBezTo>
                <a:cubicBezTo>
                  <a:pt x="5982166" y="5536509"/>
                  <a:pt x="5722845" y="5554814"/>
                  <a:pt x="5462508" y="5559010"/>
                </a:cubicBezTo>
                <a:cubicBezTo>
                  <a:pt x="5103782" y="5564730"/>
                  <a:pt x="4744928" y="5576298"/>
                  <a:pt x="4386329" y="5548839"/>
                </a:cubicBezTo>
                <a:cubicBezTo>
                  <a:pt x="4089394" y="5527103"/>
                  <a:pt x="3793960" y="5488344"/>
                  <a:pt x="3501461" y="5432782"/>
                </a:cubicBezTo>
                <a:cubicBezTo>
                  <a:pt x="3204247" y="5374930"/>
                  <a:pt x="2911229" y="5297299"/>
                  <a:pt x="2624348" y="5200409"/>
                </a:cubicBezTo>
                <a:cubicBezTo>
                  <a:pt x="2488841" y="5154775"/>
                  <a:pt x="2358417" y="5094775"/>
                  <a:pt x="2221385" y="5053589"/>
                </a:cubicBezTo>
                <a:cubicBezTo>
                  <a:pt x="1859988" y="4945157"/>
                  <a:pt x="1506856" y="4815878"/>
                  <a:pt x="1173934" y="4636388"/>
                </a:cubicBezTo>
                <a:cubicBezTo>
                  <a:pt x="900250" y="4488931"/>
                  <a:pt x="647539" y="4313508"/>
                  <a:pt x="438176" y="4080883"/>
                </a:cubicBezTo>
                <a:cubicBezTo>
                  <a:pt x="146695" y="3757114"/>
                  <a:pt x="3178" y="3378811"/>
                  <a:pt x="18687" y="2942161"/>
                </a:cubicBezTo>
                <a:cubicBezTo>
                  <a:pt x="19582" y="2904814"/>
                  <a:pt x="13236" y="2867645"/>
                  <a:pt x="0" y="2832713"/>
                </a:cubicBezTo>
                <a:lnTo>
                  <a:pt x="0" y="2747290"/>
                </a:lnTo>
                <a:cubicBezTo>
                  <a:pt x="13474" y="2720341"/>
                  <a:pt x="10296" y="2690468"/>
                  <a:pt x="14746" y="2661993"/>
                </a:cubicBezTo>
                <a:cubicBezTo>
                  <a:pt x="54533" y="2409665"/>
                  <a:pt x="152923" y="2181106"/>
                  <a:pt x="292753" y="1968947"/>
                </a:cubicBezTo>
                <a:cubicBezTo>
                  <a:pt x="464108" y="1708991"/>
                  <a:pt x="680970" y="1491747"/>
                  <a:pt x="923893" y="1299417"/>
                </a:cubicBezTo>
                <a:cubicBezTo>
                  <a:pt x="1263678" y="1030182"/>
                  <a:pt x="1638930" y="820945"/>
                  <a:pt x="2035538" y="648828"/>
                </a:cubicBezTo>
                <a:cubicBezTo>
                  <a:pt x="2521001" y="438575"/>
                  <a:pt x="3025660" y="291755"/>
                  <a:pt x="3545571" y="196289"/>
                </a:cubicBezTo>
                <a:cubicBezTo>
                  <a:pt x="4094899" y="95674"/>
                  <a:pt x="4653670" y="56116"/>
                  <a:pt x="5211705" y="78323"/>
                </a:cubicBezTo>
                <a:cubicBezTo>
                  <a:pt x="5297128" y="81756"/>
                  <a:pt x="5383313" y="88620"/>
                  <a:pt x="5467720" y="77052"/>
                </a:cubicBezTo>
                <a:cubicBezTo>
                  <a:pt x="5669076" y="49467"/>
                  <a:pt x="5870557" y="24299"/>
                  <a:pt x="6073564" y="11840"/>
                </a:cubicBezTo>
                <a:cubicBezTo>
                  <a:pt x="6195374" y="4340"/>
                  <a:pt x="6316955" y="320"/>
                  <a:pt x="6438297" y="19"/>
                </a:cubicBezTo>
                <a:close/>
              </a:path>
            </a:pathLst>
          </a:custGeom>
          <a:solidFill>
            <a:srgbClr val="C69896"/>
          </a:solidFill>
          <a:ln w="9525" cap="flat">
            <a:noFill/>
            <a:prstDash val="solid"/>
            <a:miter/>
          </a:ln>
        </p:spPr>
        <p:txBody>
          <a:bodyPr rtlCol="0" anchor="ctr"/>
          <a:lstStyle/>
          <a:p>
            <a:endParaRPr lang="en-US"/>
          </a:p>
        </p:txBody>
      </p:sp>
      <p:sp>
        <p:nvSpPr>
          <p:cNvPr id="6" name="Title 5">
            <a:extLst>
              <a:ext uri="{FF2B5EF4-FFF2-40B4-BE49-F238E27FC236}">
                <a16:creationId xmlns:a16="http://schemas.microsoft.com/office/drawing/2014/main" id="{9F89CC5D-A541-9245-B397-C73162C4CF60}"/>
              </a:ext>
            </a:extLst>
          </p:cNvPr>
          <p:cNvSpPr>
            <a:spLocks noGrp="1"/>
          </p:cNvSpPr>
          <p:nvPr>
            <p:ph type="title"/>
          </p:nvPr>
        </p:nvSpPr>
        <p:spPr>
          <a:xfrm>
            <a:off x="2066925" y="1731762"/>
            <a:ext cx="8058150" cy="2453841"/>
          </a:xfrm>
        </p:spPr>
        <p:txBody>
          <a:bodyPr vert="horz" lIns="91440" tIns="45720" rIns="91440" bIns="45720" rtlCol="0" anchor="b">
            <a:normAutofit/>
          </a:bodyPr>
          <a:lstStyle/>
          <a:p>
            <a:pPr>
              <a:lnSpc>
                <a:spcPct val="90000"/>
              </a:lnSpc>
            </a:pPr>
            <a:r>
              <a:rPr lang="en-US" sz="6200" dirty="0">
                <a:latin typeface="Garamond" panose="02020404030301010803" pitchFamily="18" charset="0"/>
              </a:rPr>
              <a:t>How to provision FocalpointK12 users </a:t>
            </a:r>
          </a:p>
        </p:txBody>
      </p:sp>
      <p:sp>
        <p:nvSpPr>
          <p:cNvPr id="51" name="Rectangle 6">
            <a:extLst>
              <a:ext uri="{FF2B5EF4-FFF2-40B4-BE49-F238E27FC236}">
                <a16:creationId xmlns:a16="http://schemas.microsoft.com/office/drawing/2014/main" id="{CB2E64D6-3AEB-4AFF-9475-E210F85E0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41942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4F9F983-0818-0046-B2C3-DA17924C50D6}"/>
              </a:ext>
            </a:extLst>
          </p:cNvPr>
          <p:cNvPicPr>
            <a:picLocks noChangeAspect="1"/>
          </p:cNvPicPr>
          <p:nvPr/>
        </p:nvPicPr>
        <p:blipFill>
          <a:blip r:embed="rId4"/>
          <a:stretch>
            <a:fillRect/>
          </a:stretch>
        </p:blipFill>
        <p:spPr>
          <a:xfrm>
            <a:off x="4802414" y="4826799"/>
            <a:ext cx="2819400" cy="635000"/>
          </a:xfrm>
          <a:prstGeom prst="rect">
            <a:avLst/>
          </a:prstGeom>
        </p:spPr>
      </p:pic>
    </p:spTree>
    <p:extLst>
      <p:ext uri="{BB962C8B-B14F-4D97-AF65-F5344CB8AC3E}">
        <p14:creationId xmlns:p14="http://schemas.microsoft.com/office/powerpoint/2010/main" val="316082562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94711-840F-6D4D-B3D1-D59A286390CC}"/>
              </a:ext>
            </a:extLst>
          </p:cNvPr>
          <p:cNvSpPr>
            <a:spLocks noGrp="1"/>
          </p:cNvSpPr>
          <p:nvPr>
            <p:ph type="title"/>
          </p:nvPr>
        </p:nvSpPr>
        <p:spPr>
          <a:xfrm>
            <a:off x="838200" y="437545"/>
            <a:ext cx="10515600" cy="1131130"/>
          </a:xfrm>
        </p:spPr>
        <p:txBody>
          <a:bodyPr/>
          <a:lstStyle/>
          <a:p>
            <a:r>
              <a:rPr lang="en-US" dirty="0"/>
              <a:t>Search the course</a:t>
            </a:r>
          </a:p>
        </p:txBody>
      </p:sp>
      <p:pic>
        <p:nvPicPr>
          <p:cNvPr id="9" name="Content Placeholder 8">
            <a:extLst>
              <a:ext uri="{FF2B5EF4-FFF2-40B4-BE49-F238E27FC236}">
                <a16:creationId xmlns:a16="http://schemas.microsoft.com/office/drawing/2014/main" id="{6F3E05A3-1DD3-7546-A86B-0A2E2D6518F9}"/>
              </a:ext>
            </a:extLst>
          </p:cNvPr>
          <p:cNvPicPr>
            <a:picLocks noGrp="1" noChangeAspect="1"/>
          </p:cNvPicPr>
          <p:nvPr>
            <p:ph idx="1"/>
          </p:nvPr>
        </p:nvPicPr>
        <p:blipFill>
          <a:blip r:embed="rId3"/>
          <a:srcRect/>
          <a:stretch/>
        </p:blipFill>
        <p:spPr>
          <a:xfrm>
            <a:off x="838200" y="2088107"/>
            <a:ext cx="10515600" cy="3766783"/>
          </a:xfrm>
        </p:spPr>
      </p:pic>
    </p:spTree>
    <p:extLst>
      <p:ext uri="{BB962C8B-B14F-4D97-AF65-F5344CB8AC3E}">
        <p14:creationId xmlns:p14="http://schemas.microsoft.com/office/powerpoint/2010/main" val="84717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C82FE-969D-52CE-FFD4-1219923A82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4B7BCB-17FA-1DF7-AE27-5CC4BB254DD4}"/>
              </a:ext>
            </a:extLst>
          </p:cNvPr>
          <p:cNvSpPr>
            <a:spLocks noGrp="1"/>
          </p:cNvSpPr>
          <p:nvPr>
            <p:ph type="title"/>
          </p:nvPr>
        </p:nvSpPr>
        <p:spPr>
          <a:xfrm>
            <a:off x="838200" y="300250"/>
            <a:ext cx="9343030" cy="1131130"/>
          </a:xfrm>
        </p:spPr>
        <p:txBody>
          <a:bodyPr>
            <a:noAutofit/>
          </a:bodyPr>
          <a:lstStyle/>
          <a:p>
            <a:r>
              <a:rPr lang="en-US" sz="3600" dirty="0"/>
              <a:t>How to add a School administrator/ Teachers</a:t>
            </a:r>
          </a:p>
        </p:txBody>
      </p:sp>
      <p:pic>
        <p:nvPicPr>
          <p:cNvPr id="9" name="Content Placeholder 8">
            <a:extLst>
              <a:ext uri="{FF2B5EF4-FFF2-40B4-BE49-F238E27FC236}">
                <a16:creationId xmlns:a16="http://schemas.microsoft.com/office/drawing/2014/main" id="{9B4958EF-8DEA-49B1-2AA7-B0D7BA62D046}"/>
              </a:ext>
            </a:extLst>
          </p:cNvPr>
          <p:cNvPicPr>
            <a:picLocks noGrp="1" noChangeAspect="1"/>
          </p:cNvPicPr>
          <p:nvPr>
            <p:ph idx="1"/>
          </p:nvPr>
        </p:nvPicPr>
        <p:blipFill>
          <a:blip r:embed="rId3"/>
          <a:srcRect/>
          <a:stretch/>
        </p:blipFill>
        <p:spPr>
          <a:xfrm>
            <a:off x="838200" y="2088107"/>
            <a:ext cx="10515600" cy="3766783"/>
          </a:xfrm>
        </p:spPr>
      </p:pic>
    </p:spTree>
    <p:extLst>
      <p:ext uri="{BB962C8B-B14F-4D97-AF65-F5344CB8AC3E}">
        <p14:creationId xmlns:p14="http://schemas.microsoft.com/office/powerpoint/2010/main" val="617675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39132-AC8A-7A9B-FAFF-FB8131D7D0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25821D-3B40-6EDF-6B5C-C1644F1B07B8}"/>
              </a:ext>
            </a:extLst>
          </p:cNvPr>
          <p:cNvSpPr>
            <a:spLocks noGrp="1"/>
          </p:cNvSpPr>
          <p:nvPr>
            <p:ph type="title"/>
          </p:nvPr>
        </p:nvSpPr>
        <p:spPr>
          <a:xfrm>
            <a:off x="838200" y="545910"/>
            <a:ext cx="9438564" cy="885470"/>
          </a:xfrm>
        </p:spPr>
        <p:txBody>
          <a:bodyPr>
            <a:normAutofit/>
          </a:bodyPr>
          <a:lstStyle/>
          <a:p>
            <a:r>
              <a:rPr lang="en-US" sz="4400" dirty="0"/>
              <a:t>Add details </a:t>
            </a:r>
          </a:p>
        </p:txBody>
      </p:sp>
      <p:pic>
        <p:nvPicPr>
          <p:cNvPr id="9" name="Content Placeholder 8">
            <a:extLst>
              <a:ext uri="{FF2B5EF4-FFF2-40B4-BE49-F238E27FC236}">
                <a16:creationId xmlns:a16="http://schemas.microsoft.com/office/drawing/2014/main" id="{367EFDC0-3590-07DC-3328-6A8C1BA1549B}"/>
              </a:ext>
            </a:extLst>
          </p:cNvPr>
          <p:cNvPicPr>
            <a:picLocks noGrp="1" noChangeAspect="1"/>
          </p:cNvPicPr>
          <p:nvPr>
            <p:ph idx="1"/>
          </p:nvPr>
        </p:nvPicPr>
        <p:blipFill>
          <a:blip r:embed="rId3"/>
          <a:srcRect/>
          <a:stretch/>
        </p:blipFill>
        <p:spPr>
          <a:xfrm>
            <a:off x="838200" y="2088107"/>
            <a:ext cx="10515600" cy="3766783"/>
          </a:xfrm>
        </p:spPr>
      </p:pic>
    </p:spTree>
    <p:extLst>
      <p:ext uri="{BB962C8B-B14F-4D97-AF65-F5344CB8AC3E}">
        <p14:creationId xmlns:p14="http://schemas.microsoft.com/office/powerpoint/2010/main" val="3598128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AEE34-1258-B4B4-4410-18DFD37D5A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0741D8-01D7-69C9-7F6A-1C9AD3E324F5}"/>
              </a:ext>
            </a:extLst>
          </p:cNvPr>
          <p:cNvSpPr>
            <a:spLocks noGrp="1"/>
          </p:cNvSpPr>
          <p:nvPr>
            <p:ph type="title"/>
          </p:nvPr>
        </p:nvSpPr>
        <p:spPr>
          <a:xfrm>
            <a:off x="838200" y="300250"/>
            <a:ext cx="10515600" cy="1131130"/>
          </a:xfrm>
        </p:spPr>
        <p:txBody>
          <a:bodyPr/>
          <a:lstStyle/>
          <a:p>
            <a:r>
              <a:rPr lang="en-US" dirty="0"/>
              <a:t>Select School Admin</a:t>
            </a:r>
          </a:p>
        </p:txBody>
      </p:sp>
      <p:pic>
        <p:nvPicPr>
          <p:cNvPr id="9" name="Content Placeholder 8">
            <a:extLst>
              <a:ext uri="{FF2B5EF4-FFF2-40B4-BE49-F238E27FC236}">
                <a16:creationId xmlns:a16="http://schemas.microsoft.com/office/drawing/2014/main" id="{7AF15345-97CD-8E11-D069-84D01246462A}"/>
              </a:ext>
            </a:extLst>
          </p:cNvPr>
          <p:cNvPicPr>
            <a:picLocks noGrp="1" noChangeAspect="1"/>
          </p:cNvPicPr>
          <p:nvPr>
            <p:ph idx="1"/>
          </p:nvPr>
        </p:nvPicPr>
        <p:blipFill>
          <a:blip r:embed="rId3"/>
          <a:srcRect/>
          <a:stretch/>
        </p:blipFill>
        <p:spPr>
          <a:xfrm>
            <a:off x="865496" y="2101755"/>
            <a:ext cx="10515600" cy="3766783"/>
          </a:xfrm>
        </p:spPr>
      </p:pic>
    </p:spTree>
    <p:extLst>
      <p:ext uri="{BB962C8B-B14F-4D97-AF65-F5344CB8AC3E}">
        <p14:creationId xmlns:p14="http://schemas.microsoft.com/office/powerpoint/2010/main" val="2727324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B3FDB-252D-11C8-EFA2-802113521B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60A6D7-FBFE-9968-EE76-0AC7E75DE022}"/>
              </a:ext>
            </a:extLst>
          </p:cNvPr>
          <p:cNvSpPr>
            <a:spLocks noGrp="1"/>
          </p:cNvSpPr>
          <p:nvPr>
            <p:ph type="title"/>
          </p:nvPr>
        </p:nvSpPr>
        <p:spPr>
          <a:xfrm>
            <a:off x="838200" y="300250"/>
            <a:ext cx="10515600" cy="1131130"/>
          </a:xfrm>
        </p:spPr>
        <p:txBody>
          <a:bodyPr/>
          <a:lstStyle/>
          <a:p>
            <a:r>
              <a:rPr lang="en-US" dirty="0"/>
              <a:t>School Admin Updated</a:t>
            </a:r>
          </a:p>
        </p:txBody>
      </p:sp>
      <p:pic>
        <p:nvPicPr>
          <p:cNvPr id="9" name="Content Placeholder 8">
            <a:extLst>
              <a:ext uri="{FF2B5EF4-FFF2-40B4-BE49-F238E27FC236}">
                <a16:creationId xmlns:a16="http://schemas.microsoft.com/office/drawing/2014/main" id="{077AF3F2-B43F-94D2-2EDA-C03FE380FFEA}"/>
              </a:ext>
            </a:extLst>
          </p:cNvPr>
          <p:cNvPicPr>
            <a:picLocks noGrp="1" noChangeAspect="1"/>
          </p:cNvPicPr>
          <p:nvPr>
            <p:ph idx="1"/>
          </p:nvPr>
        </p:nvPicPr>
        <p:blipFill>
          <a:blip r:embed="rId3"/>
          <a:srcRect/>
          <a:stretch/>
        </p:blipFill>
        <p:spPr>
          <a:xfrm>
            <a:off x="865496" y="2101755"/>
            <a:ext cx="10515600" cy="3766783"/>
          </a:xfrm>
        </p:spPr>
      </p:pic>
    </p:spTree>
    <p:extLst>
      <p:ext uri="{BB962C8B-B14F-4D97-AF65-F5344CB8AC3E}">
        <p14:creationId xmlns:p14="http://schemas.microsoft.com/office/powerpoint/2010/main" val="40460701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EC0394F-9A04-E048-9353-F13113E57FCF}"/>
              </a:ext>
            </a:extLst>
          </p:cNvPr>
          <p:cNvSpPr>
            <a:spLocks noGrp="1"/>
          </p:cNvSpPr>
          <p:nvPr>
            <p:ph type="title"/>
          </p:nvPr>
        </p:nvSpPr>
        <p:spPr/>
        <p:txBody>
          <a:bodyPr/>
          <a:lstStyle/>
          <a:p>
            <a:r>
              <a:rPr lang="en-US" dirty="0"/>
              <a:t>How to add teachers?</a:t>
            </a:r>
          </a:p>
        </p:txBody>
      </p:sp>
      <p:pic>
        <p:nvPicPr>
          <p:cNvPr id="5" name="Picture 4">
            <a:extLst>
              <a:ext uri="{FF2B5EF4-FFF2-40B4-BE49-F238E27FC236}">
                <a16:creationId xmlns:a16="http://schemas.microsoft.com/office/drawing/2014/main" id="{45CE78E8-A90E-7847-8965-38D6D57AFF7B}"/>
              </a:ext>
            </a:extLst>
          </p:cNvPr>
          <p:cNvPicPr>
            <a:picLocks noChangeAspect="1"/>
          </p:cNvPicPr>
          <p:nvPr/>
        </p:nvPicPr>
        <p:blipFill>
          <a:blip r:embed="rId3"/>
          <a:srcRect/>
          <a:stretch/>
        </p:blipFill>
        <p:spPr>
          <a:xfrm>
            <a:off x="868886" y="2147861"/>
            <a:ext cx="10515600" cy="4479790"/>
          </a:xfrm>
          <a:prstGeom prst="rect">
            <a:avLst/>
          </a:prstGeom>
        </p:spPr>
      </p:pic>
    </p:spTree>
    <p:extLst>
      <p:ext uri="{BB962C8B-B14F-4D97-AF65-F5344CB8AC3E}">
        <p14:creationId xmlns:p14="http://schemas.microsoft.com/office/powerpoint/2010/main" val="256243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5779A-472B-FD40-A992-7D32115C52E3}"/>
              </a:ext>
            </a:extLst>
          </p:cNvPr>
          <p:cNvSpPr>
            <a:spLocks noGrp="1"/>
          </p:cNvSpPr>
          <p:nvPr>
            <p:ph type="title"/>
          </p:nvPr>
        </p:nvSpPr>
        <p:spPr>
          <a:xfrm>
            <a:off x="645657" y="585865"/>
            <a:ext cx="10909640" cy="904970"/>
          </a:xfrm>
        </p:spPr>
        <p:txBody>
          <a:bodyPr vert="horz" lIns="91440" tIns="45720" rIns="91440" bIns="45720" rtlCol="0" anchor="ctr">
            <a:normAutofit/>
          </a:bodyPr>
          <a:lstStyle/>
          <a:p>
            <a:pPr>
              <a:lnSpc>
                <a:spcPct val="90000"/>
              </a:lnSpc>
            </a:pPr>
            <a:r>
              <a:rPr lang="en-US" dirty="0"/>
              <a:t>How to setup a FocalpointK12 login?</a:t>
            </a:r>
          </a:p>
        </p:txBody>
      </p:sp>
      <p:pic>
        <p:nvPicPr>
          <p:cNvPr id="4" name="Picture 3">
            <a:extLst>
              <a:ext uri="{FF2B5EF4-FFF2-40B4-BE49-F238E27FC236}">
                <a16:creationId xmlns:a16="http://schemas.microsoft.com/office/drawing/2014/main" id="{2C1B192C-435C-2234-0B2C-CB169B04ECC1}"/>
              </a:ext>
            </a:extLst>
          </p:cNvPr>
          <p:cNvPicPr>
            <a:picLocks noChangeAspect="1"/>
          </p:cNvPicPr>
          <p:nvPr/>
        </p:nvPicPr>
        <p:blipFill>
          <a:blip r:embed="rId3"/>
          <a:stretch>
            <a:fillRect/>
          </a:stretch>
        </p:blipFill>
        <p:spPr>
          <a:xfrm>
            <a:off x="876005" y="2244590"/>
            <a:ext cx="10679292" cy="4613410"/>
          </a:xfrm>
          <a:prstGeom prst="rect">
            <a:avLst/>
          </a:prstGeom>
        </p:spPr>
      </p:pic>
    </p:spTree>
    <p:extLst>
      <p:ext uri="{BB962C8B-B14F-4D97-AF65-F5344CB8AC3E}">
        <p14:creationId xmlns:p14="http://schemas.microsoft.com/office/powerpoint/2010/main" val="26652989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3B0CC-6F1E-0441-91B2-116A045A4FC0}"/>
              </a:ext>
            </a:extLst>
          </p:cNvPr>
          <p:cNvSpPr>
            <a:spLocks noGrp="1"/>
          </p:cNvSpPr>
          <p:nvPr>
            <p:ph type="title"/>
          </p:nvPr>
        </p:nvSpPr>
        <p:spPr>
          <a:xfrm>
            <a:off x="791281" y="556211"/>
            <a:ext cx="10909640" cy="904970"/>
          </a:xfrm>
        </p:spPr>
        <p:txBody>
          <a:bodyPr vert="horz" lIns="91440" tIns="45720" rIns="91440" bIns="45720" rtlCol="0" anchor="ctr">
            <a:normAutofit/>
          </a:bodyPr>
          <a:lstStyle/>
          <a:p>
            <a:pPr>
              <a:lnSpc>
                <a:spcPct val="90000"/>
              </a:lnSpc>
            </a:pPr>
            <a:r>
              <a:rPr lang="en-US" dirty="0"/>
              <a:t>Create Login</a:t>
            </a:r>
          </a:p>
        </p:txBody>
      </p:sp>
      <p:pic>
        <p:nvPicPr>
          <p:cNvPr id="7" name="Picture 6">
            <a:extLst>
              <a:ext uri="{FF2B5EF4-FFF2-40B4-BE49-F238E27FC236}">
                <a16:creationId xmlns:a16="http://schemas.microsoft.com/office/drawing/2014/main" id="{CA7B8678-3E71-E7FC-26A8-994B0CB6FC9E}"/>
              </a:ext>
            </a:extLst>
          </p:cNvPr>
          <p:cNvPicPr>
            <a:picLocks noChangeAspect="1"/>
          </p:cNvPicPr>
          <p:nvPr/>
        </p:nvPicPr>
        <p:blipFill>
          <a:blip r:embed="rId3"/>
          <a:stretch>
            <a:fillRect/>
          </a:stretch>
        </p:blipFill>
        <p:spPr>
          <a:xfrm>
            <a:off x="791281" y="2095366"/>
            <a:ext cx="10537660" cy="4546734"/>
          </a:xfrm>
          <a:prstGeom prst="rect">
            <a:avLst/>
          </a:prstGeom>
        </p:spPr>
      </p:pic>
    </p:spTree>
    <p:extLst>
      <p:ext uri="{BB962C8B-B14F-4D97-AF65-F5344CB8AC3E}">
        <p14:creationId xmlns:p14="http://schemas.microsoft.com/office/powerpoint/2010/main" val="3159172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CAC7D-A078-F044-AA47-2B59FBD14CF5}"/>
              </a:ext>
            </a:extLst>
          </p:cNvPr>
          <p:cNvSpPr>
            <a:spLocks noGrp="1"/>
          </p:cNvSpPr>
          <p:nvPr>
            <p:ph type="title"/>
          </p:nvPr>
        </p:nvSpPr>
        <p:spPr>
          <a:xfrm>
            <a:off x="792056" y="585865"/>
            <a:ext cx="10909640" cy="904970"/>
          </a:xfrm>
        </p:spPr>
        <p:txBody>
          <a:bodyPr vert="horz" lIns="91440" tIns="45720" rIns="91440" bIns="45720" rtlCol="0" anchor="ctr">
            <a:normAutofit/>
          </a:bodyPr>
          <a:lstStyle/>
          <a:p>
            <a:pPr>
              <a:lnSpc>
                <a:spcPct val="90000"/>
              </a:lnSpc>
            </a:pPr>
            <a:r>
              <a:rPr lang="en-US" dirty="0"/>
              <a:t>Reset Password</a:t>
            </a:r>
          </a:p>
        </p:txBody>
      </p:sp>
      <p:pic>
        <p:nvPicPr>
          <p:cNvPr id="6" name="Picture 5">
            <a:extLst>
              <a:ext uri="{FF2B5EF4-FFF2-40B4-BE49-F238E27FC236}">
                <a16:creationId xmlns:a16="http://schemas.microsoft.com/office/drawing/2014/main" id="{469F3337-F075-7A43-3EC6-1007DAD8C900}"/>
              </a:ext>
            </a:extLst>
          </p:cNvPr>
          <p:cNvPicPr>
            <a:picLocks noChangeAspect="1"/>
          </p:cNvPicPr>
          <p:nvPr/>
        </p:nvPicPr>
        <p:blipFill>
          <a:blip r:embed="rId3"/>
          <a:stretch>
            <a:fillRect/>
          </a:stretch>
        </p:blipFill>
        <p:spPr>
          <a:xfrm>
            <a:off x="792056" y="2099624"/>
            <a:ext cx="10739544" cy="4618677"/>
          </a:xfrm>
          <a:prstGeom prst="rect">
            <a:avLst/>
          </a:prstGeom>
        </p:spPr>
      </p:pic>
    </p:spTree>
    <p:extLst>
      <p:ext uri="{BB962C8B-B14F-4D97-AF65-F5344CB8AC3E}">
        <p14:creationId xmlns:p14="http://schemas.microsoft.com/office/powerpoint/2010/main" val="3524407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ECA54-E8D6-9945-A4E2-42C94015F357}"/>
              </a:ext>
            </a:extLst>
          </p:cNvPr>
          <p:cNvSpPr>
            <a:spLocks noGrp="1"/>
          </p:cNvSpPr>
          <p:nvPr>
            <p:ph type="title"/>
          </p:nvPr>
        </p:nvSpPr>
        <p:spPr/>
        <p:txBody>
          <a:bodyPr/>
          <a:lstStyle/>
          <a:p>
            <a:r>
              <a:rPr lang="en-US" dirty="0"/>
              <a:t>Associate Course and Classroom</a:t>
            </a:r>
          </a:p>
        </p:txBody>
      </p:sp>
      <p:pic>
        <p:nvPicPr>
          <p:cNvPr id="5" name="Picture 4">
            <a:extLst>
              <a:ext uri="{FF2B5EF4-FFF2-40B4-BE49-F238E27FC236}">
                <a16:creationId xmlns:a16="http://schemas.microsoft.com/office/drawing/2014/main" id="{DB3267E8-17FA-414C-8793-5A794EBC7558}"/>
              </a:ext>
            </a:extLst>
          </p:cNvPr>
          <p:cNvPicPr>
            <a:picLocks noChangeAspect="1"/>
          </p:cNvPicPr>
          <p:nvPr/>
        </p:nvPicPr>
        <p:blipFill>
          <a:blip r:embed="rId3"/>
          <a:srcRect/>
          <a:stretch/>
        </p:blipFill>
        <p:spPr>
          <a:xfrm>
            <a:off x="838200" y="2013663"/>
            <a:ext cx="10515600" cy="4537215"/>
          </a:xfrm>
          <a:prstGeom prst="rect">
            <a:avLst/>
          </a:prstGeom>
        </p:spPr>
      </p:pic>
    </p:spTree>
    <p:extLst>
      <p:ext uri="{BB962C8B-B14F-4D97-AF65-F5344CB8AC3E}">
        <p14:creationId xmlns:p14="http://schemas.microsoft.com/office/powerpoint/2010/main" val="4243245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644D48BA-3B61-0044-BB99-94FA044588CB}"/>
              </a:ext>
            </a:extLst>
          </p:cNvPr>
          <p:cNvSpPr>
            <a:spLocks noGrp="1"/>
          </p:cNvSpPr>
          <p:nvPr>
            <p:ph type="title"/>
          </p:nvPr>
        </p:nvSpPr>
        <p:spPr>
          <a:xfrm>
            <a:off x="684703" y="1776939"/>
            <a:ext cx="4081272" cy="2658584"/>
          </a:xfrm>
        </p:spPr>
        <p:txBody>
          <a:bodyPr>
            <a:normAutofit/>
          </a:bodyPr>
          <a:lstStyle/>
          <a:p>
            <a:r>
              <a:rPr lang="en-US" sz="4000" dirty="0"/>
              <a:t>Provisioning</a:t>
            </a:r>
            <a:r>
              <a:rPr lang="en-US" sz="4200" dirty="0"/>
              <a:t> Menu</a:t>
            </a:r>
          </a:p>
        </p:txBody>
      </p:sp>
      <p:sp>
        <p:nvSpPr>
          <p:cNvPr id="15" name="Rectangle 6">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39411"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rgbClr val="C69896"/>
          </a:solidFill>
          <a:ln w="41275" cap="rnd">
            <a:solidFill>
              <a:srgbClr val="C69896"/>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Content Placeholder 9">
            <a:extLst>
              <a:ext uri="{FF2B5EF4-FFF2-40B4-BE49-F238E27FC236}">
                <a16:creationId xmlns:a16="http://schemas.microsoft.com/office/drawing/2014/main" id="{3103582C-7C4F-004D-B6EE-5693CC5F1DD8}"/>
              </a:ext>
            </a:extLst>
          </p:cNvPr>
          <p:cNvPicPr>
            <a:picLocks noGrp="1" noChangeAspect="1"/>
          </p:cNvPicPr>
          <p:nvPr>
            <p:ph idx="1"/>
          </p:nvPr>
        </p:nvPicPr>
        <p:blipFill>
          <a:blip r:embed="rId3"/>
          <a:srcRect/>
          <a:stretch/>
        </p:blipFill>
        <p:spPr>
          <a:xfrm>
            <a:off x="6769563" y="419100"/>
            <a:ext cx="2297569" cy="6565900"/>
          </a:xfrm>
        </p:spPr>
      </p:pic>
    </p:spTree>
    <p:extLst>
      <p:ext uri="{BB962C8B-B14F-4D97-AF65-F5344CB8AC3E}">
        <p14:creationId xmlns:p14="http://schemas.microsoft.com/office/powerpoint/2010/main" val="8242215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59033-E99B-796B-372A-C82F5F1536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22FEC5-6252-475D-9D3A-AFD7858E95B6}"/>
              </a:ext>
            </a:extLst>
          </p:cNvPr>
          <p:cNvSpPr>
            <a:spLocks noGrp="1"/>
          </p:cNvSpPr>
          <p:nvPr>
            <p:ph type="title"/>
          </p:nvPr>
        </p:nvSpPr>
        <p:spPr/>
        <p:txBody>
          <a:bodyPr/>
          <a:lstStyle/>
          <a:p>
            <a:r>
              <a:rPr lang="en-US" dirty="0"/>
              <a:t>Add the Course and Classroom</a:t>
            </a:r>
          </a:p>
        </p:txBody>
      </p:sp>
      <p:pic>
        <p:nvPicPr>
          <p:cNvPr id="5" name="Picture 4">
            <a:extLst>
              <a:ext uri="{FF2B5EF4-FFF2-40B4-BE49-F238E27FC236}">
                <a16:creationId xmlns:a16="http://schemas.microsoft.com/office/drawing/2014/main" id="{6098D440-D480-F9B3-712A-510178808523}"/>
              </a:ext>
            </a:extLst>
          </p:cNvPr>
          <p:cNvPicPr>
            <a:picLocks noChangeAspect="1"/>
          </p:cNvPicPr>
          <p:nvPr/>
        </p:nvPicPr>
        <p:blipFill>
          <a:blip r:embed="rId3"/>
          <a:srcRect/>
          <a:stretch/>
        </p:blipFill>
        <p:spPr>
          <a:xfrm>
            <a:off x="876027" y="2013663"/>
            <a:ext cx="10439946" cy="4537215"/>
          </a:xfrm>
          <a:prstGeom prst="rect">
            <a:avLst/>
          </a:prstGeom>
        </p:spPr>
      </p:pic>
    </p:spTree>
    <p:extLst>
      <p:ext uri="{BB962C8B-B14F-4D97-AF65-F5344CB8AC3E}">
        <p14:creationId xmlns:p14="http://schemas.microsoft.com/office/powerpoint/2010/main" val="41213859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77C3F-B6E5-00C6-51E3-CC3281D4F2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3CC26B-DB75-8A9C-C656-0C148FA11CC7}"/>
              </a:ext>
            </a:extLst>
          </p:cNvPr>
          <p:cNvSpPr>
            <a:spLocks noGrp="1"/>
          </p:cNvSpPr>
          <p:nvPr>
            <p:ph type="title"/>
          </p:nvPr>
        </p:nvSpPr>
        <p:spPr/>
        <p:txBody>
          <a:bodyPr/>
          <a:lstStyle/>
          <a:p>
            <a:r>
              <a:rPr lang="en-US" dirty="0"/>
              <a:t>Classroom Assigned to Teacher</a:t>
            </a:r>
          </a:p>
        </p:txBody>
      </p:sp>
      <p:pic>
        <p:nvPicPr>
          <p:cNvPr id="5" name="Picture 4">
            <a:extLst>
              <a:ext uri="{FF2B5EF4-FFF2-40B4-BE49-F238E27FC236}">
                <a16:creationId xmlns:a16="http://schemas.microsoft.com/office/drawing/2014/main" id="{44A08C79-250F-8323-00AE-1A4A1F70331A}"/>
              </a:ext>
            </a:extLst>
          </p:cNvPr>
          <p:cNvPicPr>
            <a:picLocks noChangeAspect="1"/>
          </p:cNvPicPr>
          <p:nvPr/>
        </p:nvPicPr>
        <p:blipFill>
          <a:blip r:embed="rId3"/>
          <a:srcRect/>
          <a:stretch/>
        </p:blipFill>
        <p:spPr>
          <a:xfrm>
            <a:off x="876027" y="2046309"/>
            <a:ext cx="10439946" cy="4471922"/>
          </a:xfrm>
          <a:prstGeom prst="rect">
            <a:avLst/>
          </a:prstGeom>
        </p:spPr>
      </p:pic>
    </p:spTree>
    <p:extLst>
      <p:ext uri="{BB962C8B-B14F-4D97-AF65-F5344CB8AC3E}">
        <p14:creationId xmlns:p14="http://schemas.microsoft.com/office/powerpoint/2010/main" val="4251378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332A0-79C6-AF4E-4BA5-AFBAF51D07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73218F-CB6A-935D-41C7-AA384549D6B0}"/>
              </a:ext>
            </a:extLst>
          </p:cNvPr>
          <p:cNvSpPr>
            <a:spLocks noGrp="1"/>
          </p:cNvSpPr>
          <p:nvPr>
            <p:ph type="title"/>
          </p:nvPr>
        </p:nvSpPr>
        <p:spPr/>
        <p:txBody>
          <a:bodyPr/>
          <a:lstStyle/>
          <a:p>
            <a:br>
              <a:rPr lang="en-US" sz="2400" dirty="0"/>
            </a:br>
            <a:r>
              <a:rPr lang="en-US" sz="4800" dirty="0"/>
              <a:t>How to add Students?</a:t>
            </a:r>
            <a:endParaRPr lang="en-US" dirty="0"/>
          </a:p>
        </p:txBody>
      </p:sp>
      <p:pic>
        <p:nvPicPr>
          <p:cNvPr id="4" name="Picture 3">
            <a:extLst>
              <a:ext uri="{FF2B5EF4-FFF2-40B4-BE49-F238E27FC236}">
                <a16:creationId xmlns:a16="http://schemas.microsoft.com/office/drawing/2014/main" id="{0E4D3836-442B-45FA-3806-66DDE172BF97}"/>
              </a:ext>
            </a:extLst>
          </p:cNvPr>
          <p:cNvPicPr>
            <a:picLocks noChangeAspect="1"/>
          </p:cNvPicPr>
          <p:nvPr/>
        </p:nvPicPr>
        <p:blipFill>
          <a:blip r:embed="rId3"/>
          <a:stretch>
            <a:fillRect/>
          </a:stretch>
        </p:blipFill>
        <p:spPr>
          <a:xfrm>
            <a:off x="838200" y="2085123"/>
            <a:ext cx="10515600" cy="4537216"/>
          </a:xfrm>
          <a:prstGeom prst="rect">
            <a:avLst/>
          </a:prstGeom>
        </p:spPr>
      </p:pic>
    </p:spTree>
    <p:extLst>
      <p:ext uri="{BB962C8B-B14F-4D97-AF65-F5344CB8AC3E}">
        <p14:creationId xmlns:p14="http://schemas.microsoft.com/office/powerpoint/2010/main" val="7295693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3CADB-1175-1863-739E-EC7FADE992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EC3FDB-1A6F-0A40-E7E8-5B00CC2074EF}"/>
              </a:ext>
            </a:extLst>
          </p:cNvPr>
          <p:cNvSpPr>
            <a:spLocks noGrp="1"/>
          </p:cNvSpPr>
          <p:nvPr>
            <p:ph type="title"/>
          </p:nvPr>
        </p:nvSpPr>
        <p:spPr/>
        <p:txBody>
          <a:bodyPr>
            <a:normAutofit/>
          </a:bodyPr>
          <a:lstStyle/>
          <a:p>
            <a:r>
              <a:rPr lang="en-US" dirty="0"/>
              <a:t>Add Student Details</a:t>
            </a:r>
            <a:endParaRPr lang="en-US" sz="8800" dirty="0"/>
          </a:p>
        </p:txBody>
      </p:sp>
      <p:pic>
        <p:nvPicPr>
          <p:cNvPr id="5" name="Picture 4">
            <a:extLst>
              <a:ext uri="{FF2B5EF4-FFF2-40B4-BE49-F238E27FC236}">
                <a16:creationId xmlns:a16="http://schemas.microsoft.com/office/drawing/2014/main" id="{16980605-AD64-A75E-4396-2F9CE5D106E3}"/>
              </a:ext>
            </a:extLst>
          </p:cNvPr>
          <p:cNvPicPr>
            <a:picLocks noChangeAspect="1"/>
          </p:cNvPicPr>
          <p:nvPr/>
        </p:nvPicPr>
        <p:blipFill>
          <a:blip r:embed="rId3"/>
          <a:stretch>
            <a:fillRect/>
          </a:stretch>
        </p:blipFill>
        <p:spPr>
          <a:xfrm>
            <a:off x="838200" y="2234030"/>
            <a:ext cx="10639567" cy="4623970"/>
          </a:xfrm>
          <a:prstGeom prst="rect">
            <a:avLst/>
          </a:prstGeom>
        </p:spPr>
      </p:pic>
    </p:spTree>
    <p:extLst>
      <p:ext uri="{BB962C8B-B14F-4D97-AF65-F5344CB8AC3E}">
        <p14:creationId xmlns:p14="http://schemas.microsoft.com/office/powerpoint/2010/main" val="20877181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41F8A-55EE-6F71-9162-F60B140A83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8C5716-A608-F6B0-A95C-EC681EAB4098}"/>
              </a:ext>
            </a:extLst>
          </p:cNvPr>
          <p:cNvSpPr>
            <a:spLocks noGrp="1"/>
          </p:cNvSpPr>
          <p:nvPr>
            <p:ph type="title"/>
          </p:nvPr>
        </p:nvSpPr>
        <p:spPr/>
        <p:txBody>
          <a:bodyPr>
            <a:normAutofit/>
          </a:bodyPr>
          <a:lstStyle/>
          <a:p>
            <a:r>
              <a:rPr lang="en-US" sz="4800" dirty="0"/>
              <a:t>Student added to School</a:t>
            </a:r>
            <a:endParaRPr lang="en-US" sz="8800" dirty="0"/>
          </a:p>
        </p:txBody>
      </p:sp>
      <p:pic>
        <p:nvPicPr>
          <p:cNvPr id="7" name="Picture 6">
            <a:extLst>
              <a:ext uri="{FF2B5EF4-FFF2-40B4-BE49-F238E27FC236}">
                <a16:creationId xmlns:a16="http://schemas.microsoft.com/office/drawing/2014/main" id="{4808BED6-E48C-A701-AAAE-0CCAF5E5D09F}"/>
              </a:ext>
            </a:extLst>
          </p:cNvPr>
          <p:cNvPicPr>
            <a:picLocks noChangeAspect="1"/>
          </p:cNvPicPr>
          <p:nvPr/>
        </p:nvPicPr>
        <p:blipFill>
          <a:blip r:embed="rId3"/>
          <a:stretch>
            <a:fillRect/>
          </a:stretch>
        </p:blipFill>
        <p:spPr>
          <a:xfrm>
            <a:off x="838200" y="1986248"/>
            <a:ext cx="10346356" cy="4506628"/>
          </a:xfrm>
          <a:prstGeom prst="rect">
            <a:avLst/>
          </a:prstGeom>
        </p:spPr>
      </p:pic>
    </p:spTree>
    <p:extLst>
      <p:ext uri="{BB962C8B-B14F-4D97-AF65-F5344CB8AC3E}">
        <p14:creationId xmlns:p14="http://schemas.microsoft.com/office/powerpoint/2010/main" val="1610404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52AF3-314F-C038-E014-097A583202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C969FD-7B05-36DE-E5DD-D6B6D6BFFA49}"/>
              </a:ext>
            </a:extLst>
          </p:cNvPr>
          <p:cNvSpPr>
            <a:spLocks noGrp="1"/>
          </p:cNvSpPr>
          <p:nvPr>
            <p:ph type="title"/>
          </p:nvPr>
        </p:nvSpPr>
        <p:spPr/>
        <p:txBody>
          <a:bodyPr>
            <a:normAutofit/>
          </a:bodyPr>
          <a:lstStyle/>
          <a:p>
            <a:r>
              <a:rPr lang="en-US" sz="4800" dirty="0"/>
              <a:t>Create Login </a:t>
            </a:r>
            <a:endParaRPr lang="en-US" sz="8800" dirty="0"/>
          </a:p>
        </p:txBody>
      </p:sp>
      <p:pic>
        <p:nvPicPr>
          <p:cNvPr id="4" name="Picture 3">
            <a:extLst>
              <a:ext uri="{FF2B5EF4-FFF2-40B4-BE49-F238E27FC236}">
                <a16:creationId xmlns:a16="http://schemas.microsoft.com/office/drawing/2014/main" id="{EDCE0E7F-1ABF-357C-125E-9C1DB9CADA0C}"/>
              </a:ext>
            </a:extLst>
          </p:cNvPr>
          <p:cNvPicPr>
            <a:picLocks noChangeAspect="1"/>
          </p:cNvPicPr>
          <p:nvPr/>
        </p:nvPicPr>
        <p:blipFill>
          <a:blip r:embed="rId3"/>
          <a:stretch>
            <a:fillRect/>
          </a:stretch>
        </p:blipFill>
        <p:spPr>
          <a:xfrm>
            <a:off x="838200" y="2260600"/>
            <a:ext cx="10515600" cy="4542696"/>
          </a:xfrm>
          <a:prstGeom prst="rect">
            <a:avLst/>
          </a:prstGeom>
        </p:spPr>
      </p:pic>
    </p:spTree>
    <p:extLst>
      <p:ext uri="{BB962C8B-B14F-4D97-AF65-F5344CB8AC3E}">
        <p14:creationId xmlns:p14="http://schemas.microsoft.com/office/powerpoint/2010/main" val="18633665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F317-6368-73D9-A3A5-2D4018B796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9A4D5B-BE8C-5336-E619-E2C5A1CA93E6}"/>
              </a:ext>
            </a:extLst>
          </p:cNvPr>
          <p:cNvSpPr>
            <a:spLocks noGrp="1"/>
          </p:cNvSpPr>
          <p:nvPr>
            <p:ph type="title"/>
          </p:nvPr>
        </p:nvSpPr>
        <p:spPr/>
        <p:txBody>
          <a:bodyPr>
            <a:normAutofit/>
          </a:bodyPr>
          <a:lstStyle/>
          <a:p>
            <a:r>
              <a:rPr lang="en-US" sz="4800" dirty="0"/>
              <a:t>Login created</a:t>
            </a:r>
            <a:endParaRPr lang="en-US" sz="8800" dirty="0"/>
          </a:p>
        </p:txBody>
      </p:sp>
      <p:pic>
        <p:nvPicPr>
          <p:cNvPr id="5" name="Picture 4">
            <a:extLst>
              <a:ext uri="{FF2B5EF4-FFF2-40B4-BE49-F238E27FC236}">
                <a16:creationId xmlns:a16="http://schemas.microsoft.com/office/drawing/2014/main" id="{1446090A-7E96-8EEF-51C9-91C98E3FBCCA}"/>
              </a:ext>
            </a:extLst>
          </p:cNvPr>
          <p:cNvPicPr>
            <a:picLocks noChangeAspect="1"/>
          </p:cNvPicPr>
          <p:nvPr/>
        </p:nvPicPr>
        <p:blipFill>
          <a:blip r:embed="rId3"/>
          <a:stretch>
            <a:fillRect/>
          </a:stretch>
        </p:blipFill>
        <p:spPr>
          <a:xfrm>
            <a:off x="838200" y="2133600"/>
            <a:ext cx="10515601" cy="4482419"/>
          </a:xfrm>
          <a:prstGeom prst="rect">
            <a:avLst/>
          </a:prstGeom>
        </p:spPr>
      </p:pic>
    </p:spTree>
    <p:extLst>
      <p:ext uri="{BB962C8B-B14F-4D97-AF65-F5344CB8AC3E}">
        <p14:creationId xmlns:p14="http://schemas.microsoft.com/office/powerpoint/2010/main" val="41711589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99176-0EFA-764E-A3D8-8FE525FBBE03}"/>
              </a:ext>
            </a:extLst>
          </p:cNvPr>
          <p:cNvSpPr>
            <a:spLocks noGrp="1"/>
          </p:cNvSpPr>
          <p:nvPr>
            <p:ph type="title"/>
          </p:nvPr>
        </p:nvSpPr>
        <p:spPr>
          <a:xfrm>
            <a:off x="800100" y="531932"/>
            <a:ext cx="10426700" cy="781784"/>
          </a:xfrm>
        </p:spPr>
        <p:txBody>
          <a:bodyPr vert="horz" lIns="91440" tIns="45720" rIns="91440" bIns="45720" rtlCol="0" anchor="ctr">
            <a:noAutofit/>
          </a:bodyPr>
          <a:lstStyle/>
          <a:p>
            <a:pPr>
              <a:lnSpc>
                <a:spcPct val="90000"/>
              </a:lnSpc>
            </a:pPr>
            <a:r>
              <a:rPr lang="en-US" dirty="0"/>
              <a:t>Assigning Classroom to Student</a:t>
            </a:r>
          </a:p>
        </p:txBody>
      </p:sp>
      <p:pic>
        <p:nvPicPr>
          <p:cNvPr id="7" name="Picture 6">
            <a:extLst>
              <a:ext uri="{FF2B5EF4-FFF2-40B4-BE49-F238E27FC236}">
                <a16:creationId xmlns:a16="http://schemas.microsoft.com/office/drawing/2014/main" id="{B472D0A8-D664-3668-3362-BB9BF96507A3}"/>
              </a:ext>
            </a:extLst>
          </p:cNvPr>
          <p:cNvPicPr>
            <a:picLocks noChangeAspect="1"/>
          </p:cNvPicPr>
          <p:nvPr/>
        </p:nvPicPr>
        <p:blipFill>
          <a:blip r:embed="rId3"/>
          <a:stretch>
            <a:fillRect/>
          </a:stretch>
        </p:blipFill>
        <p:spPr>
          <a:xfrm>
            <a:off x="800100" y="2076316"/>
            <a:ext cx="10608721" cy="4588452"/>
          </a:xfrm>
          <a:prstGeom prst="rect">
            <a:avLst/>
          </a:prstGeom>
        </p:spPr>
      </p:pic>
    </p:spTree>
    <p:extLst>
      <p:ext uri="{BB962C8B-B14F-4D97-AF65-F5344CB8AC3E}">
        <p14:creationId xmlns:p14="http://schemas.microsoft.com/office/powerpoint/2010/main" val="6045075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8DC21-7BB8-9B55-7FC3-4AD50EA6F8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66FCE7-9471-E669-F5A4-7757A0B6B26B}"/>
              </a:ext>
            </a:extLst>
          </p:cNvPr>
          <p:cNvSpPr>
            <a:spLocks noGrp="1"/>
          </p:cNvSpPr>
          <p:nvPr>
            <p:ph type="title"/>
          </p:nvPr>
        </p:nvSpPr>
        <p:spPr>
          <a:xfrm>
            <a:off x="800100" y="531932"/>
            <a:ext cx="10426700" cy="781784"/>
          </a:xfrm>
        </p:spPr>
        <p:txBody>
          <a:bodyPr vert="horz" lIns="91440" tIns="45720" rIns="91440" bIns="45720" rtlCol="0" anchor="ctr">
            <a:noAutofit/>
          </a:bodyPr>
          <a:lstStyle/>
          <a:p>
            <a:pPr>
              <a:lnSpc>
                <a:spcPct val="90000"/>
              </a:lnSpc>
            </a:pPr>
            <a:r>
              <a:rPr lang="en-US" dirty="0"/>
              <a:t>Add Classroom to Student</a:t>
            </a:r>
          </a:p>
        </p:txBody>
      </p:sp>
      <p:pic>
        <p:nvPicPr>
          <p:cNvPr id="4" name="Picture 3">
            <a:extLst>
              <a:ext uri="{FF2B5EF4-FFF2-40B4-BE49-F238E27FC236}">
                <a16:creationId xmlns:a16="http://schemas.microsoft.com/office/drawing/2014/main" id="{53EC5B08-D799-2645-5C8D-0FD8C7587D04}"/>
              </a:ext>
            </a:extLst>
          </p:cNvPr>
          <p:cNvPicPr>
            <a:picLocks noChangeAspect="1"/>
          </p:cNvPicPr>
          <p:nvPr/>
        </p:nvPicPr>
        <p:blipFill>
          <a:blip r:embed="rId3"/>
          <a:stretch>
            <a:fillRect/>
          </a:stretch>
        </p:blipFill>
        <p:spPr>
          <a:xfrm>
            <a:off x="800100" y="2212840"/>
            <a:ext cx="10778792" cy="4645160"/>
          </a:xfrm>
          <a:prstGeom prst="rect">
            <a:avLst/>
          </a:prstGeom>
        </p:spPr>
      </p:pic>
    </p:spTree>
    <p:extLst>
      <p:ext uri="{BB962C8B-B14F-4D97-AF65-F5344CB8AC3E}">
        <p14:creationId xmlns:p14="http://schemas.microsoft.com/office/powerpoint/2010/main" val="27275071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41" name="Rectangle 40">
            <a:extLst>
              <a:ext uri="{FF2B5EF4-FFF2-40B4-BE49-F238E27FC236}">
                <a16:creationId xmlns:a16="http://schemas.microsoft.com/office/drawing/2014/main" id="{168AB93A-48BC-4C25-A3AD-C17B5A682A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AF4AE179-A75B-4007-B5FA-8139ACF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8969" y="1168517"/>
            <a:ext cx="4889565" cy="4424065"/>
          </a:xfrm>
          <a:custGeom>
            <a:avLst/>
            <a:gdLst>
              <a:gd name="connsiteX0" fmla="*/ 2612540 w 5531319"/>
              <a:gd name="connsiteY0" fmla="*/ 836 h 4424065"/>
              <a:gd name="connsiteX1" fmla="*/ 2946310 w 5531319"/>
              <a:gd name="connsiteY1" fmla="*/ 35548 h 4424065"/>
              <a:gd name="connsiteX2" fmla="*/ 3961099 w 5531319"/>
              <a:gd name="connsiteY2" fmla="*/ 303581 h 4424065"/>
              <a:gd name="connsiteX3" fmla="*/ 4854587 w 5531319"/>
              <a:gd name="connsiteY3" fmla="*/ 764502 h 4424065"/>
              <a:gd name="connsiteX4" fmla="*/ 5377812 w 5531319"/>
              <a:gd name="connsiteY4" fmla="*/ 1339732 h 4424065"/>
              <a:gd name="connsiteX5" fmla="*/ 5526197 w 5531319"/>
              <a:gd name="connsiteY5" fmla="*/ 1825829 h 4424065"/>
              <a:gd name="connsiteX6" fmla="*/ 5510557 w 5531319"/>
              <a:gd name="connsiteY6" fmla="*/ 2199398 h 4424065"/>
              <a:gd name="connsiteX7" fmla="*/ 5509795 w 5531319"/>
              <a:gd name="connsiteY7" fmla="*/ 2402839 h 4424065"/>
              <a:gd name="connsiteX8" fmla="*/ 5323519 w 5531319"/>
              <a:gd name="connsiteY8" fmla="*/ 3144890 h 4424065"/>
              <a:gd name="connsiteX9" fmla="*/ 4853061 w 5531319"/>
              <a:gd name="connsiteY9" fmla="*/ 3612932 h 4424065"/>
              <a:gd name="connsiteX10" fmla="*/ 4316358 w 5531319"/>
              <a:gd name="connsiteY10" fmla="*/ 3982940 h 4424065"/>
              <a:gd name="connsiteX11" fmla="*/ 3352556 w 5531319"/>
              <a:gd name="connsiteY11" fmla="*/ 4386771 h 4424065"/>
              <a:gd name="connsiteX12" fmla="*/ 2770206 w 5531319"/>
              <a:gd name="connsiteY12" fmla="*/ 4412201 h 4424065"/>
              <a:gd name="connsiteX13" fmla="*/ 2514888 w 5531319"/>
              <a:gd name="connsiteY13" fmla="*/ 4393637 h 4424065"/>
              <a:gd name="connsiteX14" fmla="*/ 1903166 w 5531319"/>
              <a:gd name="connsiteY14" fmla="*/ 4263562 h 4424065"/>
              <a:gd name="connsiteX15" fmla="*/ 948392 w 5531319"/>
              <a:gd name="connsiteY15" fmla="*/ 3794249 h 4424065"/>
              <a:gd name="connsiteX16" fmla="*/ 223633 w 5531319"/>
              <a:gd name="connsiteY16" fmla="*/ 2975526 h 4424065"/>
              <a:gd name="connsiteX17" fmla="*/ 39519 w 5531319"/>
              <a:gd name="connsiteY17" fmla="*/ 2401695 h 4424065"/>
              <a:gd name="connsiteX18" fmla="*/ 16251 w 5531319"/>
              <a:gd name="connsiteY18" fmla="*/ 2300991 h 4424065"/>
              <a:gd name="connsiteX19" fmla="*/ 11800 w 5531319"/>
              <a:gd name="connsiteY19" fmla="*/ 2053556 h 4424065"/>
              <a:gd name="connsiteX20" fmla="*/ 812849 w 5531319"/>
              <a:gd name="connsiteY20" fmla="*/ 651084 h 4424065"/>
              <a:gd name="connsiteX21" fmla="*/ 2066809 w 5531319"/>
              <a:gd name="connsiteY21" fmla="*/ 52586 h 4424065"/>
              <a:gd name="connsiteX22" fmla="*/ 2332045 w 5531319"/>
              <a:gd name="connsiteY22" fmla="*/ 14441 h 4424065"/>
              <a:gd name="connsiteX23" fmla="*/ 2612540 w 5531319"/>
              <a:gd name="connsiteY23" fmla="*/ 836 h 4424065"/>
              <a:gd name="connsiteX24" fmla="*/ 5468597 w 5531319"/>
              <a:gd name="connsiteY24" fmla="*/ 2088522 h 4424065"/>
              <a:gd name="connsiteX25" fmla="*/ 5471140 w 5531319"/>
              <a:gd name="connsiteY25" fmla="*/ 1826083 h 4424065"/>
              <a:gd name="connsiteX26" fmla="*/ 5327079 w 5531319"/>
              <a:gd name="connsiteY26" fmla="*/ 1361348 h 4424065"/>
              <a:gd name="connsiteX27" fmla="*/ 4833353 w 5531319"/>
              <a:gd name="connsiteY27" fmla="*/ 816507 h 4424065"/>
              <a:gd name="connsiteX28" fmla="*/ 4063456 w 5531319"/>
              <a:gd name="connsiteY28" fmla="*/ 400724 h 4424065"/>
              <a:gd name="connsiteX29" fmla="*/ 3972543 w 5531319"/>
              <a:gd name="connsiteY29" fmla="*/ 365631 h 4424065"/>
              <a:gd name="connsiteX30" fmla="*/ 3885571 w 5531319"/>
              <a:gd name="connsiteY30" fmla="*/ 334733 h 4424065"/>
              <a:gd name="connsiteX31" fmla="*/ 4355012 w 5531319"/>
              <a:gd name="connsiteY31" fmla="*/ 579880 h 4424065"/>
              <a:gd name="connsiteX32" fmla="*/ 5144618 w 5531319"/>
              <a:gd name="connsiteY32" fmla="*/ 1290779 h 4424065"/>
              <a:gd name="connsiteX33" fmla="*/ 5468597 w 5531319"/>
              <a:gd name="connsiteY33" fmla="*/ 2088522 h 4424065"/>
              <a:gd name="connsiteX34" fmla="*/ 2219771 w 5531319"/>
              <a:gd name="connsiteY34" fmla="*/ 85645 h 4424065"/>
              <a:gd name="connsiteX35" fmla="*/ 2181626 w 5531319"/>
              <a:gd name="connsiteY35" fmla="*/ 89333 h 4424065"/>
              <a:gd name="connsiteX36" fmla="*/ 1462971 w 5531319"/>
              <a:gd name="connsiteY36" fmla="*/ 303073 h 4424065"/>
              <a:gd name="connsiteX37" fmla="*/ 308697 w 5531319"/>
              <a:gd name="connsiteY37" fmla="*/ 1338461 h 4424065"/>
              <a:gd name="connsiteX38" fmla="*/ 65839 w 5531319"/>
              <a:gd name="connsiteY38" fmla="*/ 2064364 h 4424065"/>
              <a:gd name="connsiteX39" fmla="*/ 82114 w 5531319"/>
              <a:gd name="connsiteY39" fmla="*/ 2022150 h 4424065"/>
              <a:gd name="connsiteX40" fmla="*/ 423260 w 5531319"/>
              <a:gd name="connsiteY40" fmla="*/ 1282260 h 4424065"/>
              <a:gd name="connsiteX41" fmla="*/ 1231811 w 5531319"/>
              <a:gd name="connsiteY41" fmla="*/ 454001 h 4424065"/>
              <a:gd name="connsiteX42" fmla="*/ 2219771 w 5531319"/>
              <a:gd name="connsiteY42" fmla="*/ 85645 h 4424065"/>
              <a:gd name="connsiteX43" fmla="*/ 2855524 w 5531319"/>
              <a:gd name="connsiteY43" fmla="*/ 4364392 h 4424065"/>
              <a:gd name="connsiteX44" fmla="*/ 4292327 w 5531319"/>
              <a:gd name="connsiteY44" fmla="*/ 3931444 h 4424065"/>
              <a:gd name="connsiteX45" fmla="*/ 2855652 w 5531319"/>
              <a:gd name="connsiteY45" fmla="*/ 4364392 h 4424065"/>
              <a:gd name="connsiteX46" fmla="*/ 3869805 w 5531319"/>
              <a:gd name="connsiteY46" fmla="*/ 330156 h 4424065"/>
              <a:gd name="connsiteX47" fmla="*/ 3865736 w 5531319"/>
              <a:gd name="connsiteY47" fmla="*/ 329520 h 4424065"/>
              <a:gd name="connsiteX48" fmla="*/ 3866499 w 5531319"/>
              <a:gd name="connsiteY48" fmla="*/ 330537 h 4424065"/>
              <a:gd name="connsiteX49" fmla="*/ 4302117 w 5531319"/>
              <a:gd name="connsiteY49" fmla="*/ 3923561 h 4424065"/>
              <a:gd name="connsiteX50" fmla="*/ 4301101 w 5531319"/>
              <a:gd name="connsiteY50" fmla="*/ 3924959 h 4424065"/>
              <a:gd name="connsiteX51" fmla="*/ 4302880 w 5531319"/>
              <a:gd name="connsiteY51" fmla="*/ 3924959 h 442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531319" h="4424065">
                <a:moveTo>
                  <a:pt x="2612540" y="836"/>
                </a:moveTo>
                <a:cubicBezTo>
                  <a:pt x="2715913" y="-4250"/>
                  <a:pt x="2831239" y="14695"/>
                  <a:pt x="2946310" y="35548"/>
                </a:cubicBezTo>
                <a:cubicBezTo>
                  <a:pt x="3291651" y="98106"/>
                  <a:pt x="3631143" y="182915"/>
                  <a:pt x="3961099" y="303581"/>
                </a:cubicBezTo>
                <a:cubicBezTo>
                  <a:pt x="4278340" y="419543"/>
                  <a:pt x="4581340" y="563350"/>
                  <a:pt x="4854587" y="764502"/>
                </a:cubicBezTo>
                <a:cubicBezTo>
                  <a:pt x="5067437" y="921152"/>
                  <a:pt x="5250407" y="1105521"/>
                  <a:pt x="5377812" y="1339732"/>
                </a:cubicBezTo>
                <a:cubicBezTo>
                  <a:pt x="5459811" y="1489986"/>
                  <a:pt x="5510303" y="1655396"/>
                  <a:pt x="5526197" y="1825829"/>
                </a:cubicBezTo>
                <a:cubicBezTo>
                  <a:pt x="5538276" y="1951327"/>
                  <a:pt x="5527341" y="2074917"/>
                  <a:pt x="5510557" y="2199398"/>
                </a:cubicBezTo>
                <a:cubicBezTo>
                  <a:pt x="5502966" y="2266991"/>
                  <a:pt x="5502712" y="2335195"/>
                  <a:pt x="5509795" y="2402839"/>
                </a:cubicBezTo>
                <a:cubicBezTo>
                  <a:pt x="5534207" y="2664197"/>
                  <a:pt x="5468471" y="2926051"/>
                  <a:pt x="5323519" y="3144890"/>
                </a:cubicBezTo>
                <a:cubicBezTo>
                  <a:pt x="5201339" y="3332234"/>
                  <a:pt x="5041041" y="3491719"/>
                  <a:pt x="4853061" y="3612932"/>
                </a:cubicBezTo>
                <a:cubicBezTo>
                  <a:pt x="4671109" y="3732072"/>
                  <a:pt x="4498565" y="3864563"/>
                  <a:pt x="4316358" y="3982940"/>
                </a:cubicBezTo>
                <a:cubicBezTo>
                  <a:pt x="4019716" y="4175573"/>
                  <a:pt x="3701076" y="4317347"/>
                  <a:pt x="3352556" y="4386771"/>
                </a:cubicBezTo>
                <a:cubicBezTo>
                  <a:pt x="3160953" y="4425590"/>
                  <a:pt x="2964455" y="4434173"/>
                  <a:pt x="2770206" y="4412201"/>
                </a:cubicBezTo>
                <a:cubicBezTo>
                  <a:pt x="2685524" y="4402537"/>
                  <a:pt x="2599952" y="4402410"/>
                  <a:pt x="2514888" y="4393637"/>
                </a:cubicBezTo>
                <a:cubicBezTo>
                  <a:pt x="2307136" y="4370851"/>
                  <a:pt x="2102208" y="4327277"/>
                  <a:pt x="1903166" y="4263562"/>
                </a:cubicBezTo>
                <a:cubicBezTo>
                  <a:pt x="1560622" y="4156119"/>
                  <a:pt x="1238931" y="4006972"/>
                  <a:pt x="948392" y="3794249"/>
                </a:cubicBezTo>
                <a:cubicBezTo>
                  <a:pt x="647553" y="3573897"/>
                  <a:pt x="396812" y="3308660"/>
                  <a:pt x="223633" y="2975526"/>
                </a:cubicBezTo>
                <a:cubicBezTo>
                  <a:pt x="129453" y="2796370"/>
                  <a:pt x="67149" y="2602198"/>
                  <a:pt x="39519" y="2401695"/>
                </a:cubicBezTo>
                <a:cubicBezTo>
                  <a:pt x="34509" y="2367555"/>
                  <a:pt x="26728" y="2333872"/>
                  <a:pt x="16251" y="2300991"/>
                </a:cubicBezTo>
                <a:cubicBezTo>
                  <a:pt x="-9180" y="2218598"/>
                  <a:pt x="-25" y="2135695"/>
                  <a:pt x="11800" y="2053556"/>
                </a:cubicBezTo>
                <a:cubicBezTo>
                  <a:pt x="93685" y="1480615"/>
                  <a:pt x="377867" y="1021983"/>
                  <a:pt x="812849" y="651084"/>
                </a:cubicBezTo>
                <a:cubicBezTo>
                  <a:pt x="1176754" y="340201"/>
                  <a:pt x="1598259" y="146042"/>
                  <a:pt x="2066809" y="52586"/>
                </a:cubicBezTo>
                <a:cubicBezTo>
                  <a:pt x="2154543" y="35039"/>
                  <a:pt x="2243040" y="23087"/>
                  <a:pt x="2332045" y="14441"/>
                </a:cubicBezTo>
                <a:cubicBezTo>
                  <a:pt x="2421051" y="5794"/>
                  <a:pt x="2508912" y="2107"/>
                  <a:pt x="2612540" y="836"/>
                </a:cubicBezTo>
                <a:close/>
                <a:moveTo>
                  <a:pt x="5468597" y="2088522"/>
                </a:moveTo>
                <a:cubicBezTo>
                  <a:pt x="5479329" y="2001424"/>
                  <a:pt x="5480181" y="1913385"/>
                  <a:pt x="5471140" y="1826083"/>
                </a:cubicBezTo>
                <a:cubicBezTo>
                  <a:pt x="5455336" y="1662962"/>
                  <a:pt x="5406306" y="1504799"/>
                  <a:pt x="5327079" y="1361348"/>
                </a:cubicBezTo>
                <a:cubicBezTo>
                  <a:pt x="5206159" y="1140233"/>
                  <a:pt x="5033361" y="965782"/>
                  <a:pt x="4833353" y="816507"/>
                </a:cubicBezTo>
                <a:cubicBezTo>
                  <a:pt x="4597234" y="640276"/>
                  <a:pt x="4336321" y="509438"/>
                  <a:pt x="4063456" y="400724"/>
                </a:cubicBezTo>
                <a:cubicBezTo>
                  <a:pt x="4033359" y="388607"/>
                  <a:pt x="4003059" y="376909"/>
                  <a:pt x="3972543" y="365631"/>
                </a:cubicBezTo>
                <a:cubicBezTo>
                  <a:pt x="3943679" y="354950"/>
                  <a:pt x="3914562" y="345033"/>
                  <a:pt x="3885571" y="334733"/>
                </a:cubicBezTo>
                <a:cubicBezTo>
                  <a:pt x="4046888" y="406840"/>
                  <a:pt x="4203652" y="488713"/>
                  <a:pt x="4355012" y="579880"/>
                </a:cubicBezTo>
                <a:cubicBezTo>
                  <a:pt x="4662081" y="768063"/>
                  <a:pt x="4933802" y="995790"/>
                  <a:pt x="5144618" y="1290779"/>
                </a:cubicBezTo>
                <a:cubicBezTo>
                  <a:pt x="5314364" y="1528042"/>
                  <a:pt x="5426257" y="1789591"/>
                  <a:pt x="5468597" y="2088522"/>
                </a:cubicBezTo>
                <a:close/>
                <a:moveTo>
                  <a:pt x="2219771" y="85645"/>
                </a:moveTo>
                <a:cubicBezTo>
                  <a:pt x="2206942" y="84005"/>
                  <a:pt x="2193909" y="85264"/>
                  <a:pt x="2181626" y="89333"/>
                </a:cubicBezTo>
                <a:cubicBezTo>
                  <a:pt x="1932919" y="125113"/>
                  <a:pt x="1690799" y="197118"/>
                  <a:pt x="1462971" y="303073"/>
                </a:cubicBezTo>
                <a:cubicBezTo>
                  <a:pt x="971788" y="529528"/>
                  <a:pt x="578129" y="865460"/>
                  <a:pt x="308697" y="1338461"/>
                </a:cubicBezTo>
                <a:cubicBezTo>
                  <a:pt x="180224" y="1561852"/>
                  <a:pt x="97652" y="1808638"/>
                  <a:pt x="65839" y="2064364"/>
                </a:cubicBezTo>
                <a:cubicBezTo>
                  <a:pt x="71942" y="2050505"/>
                  <a:pt x="77283" y="2036391"/>
                  <a:pt x="82114" y="2022150"/>
                </a:cubicBezTo>
                <a:cubicBezTo>
                  <a:pt x="170103" y="1763653"/>
                  <a:pt x="279579" y="1515073"/>
                  <a:pt x="423260" y="1282260"/>
                </a:cubicBezTo>
                <a:cubicBezTo>
                  <a:pt x="630769" y="945565"/>
                  <a:pt x="895370" y="664944"/>
                  <a:pt x="1231811" y="454001"/>
                </a:cubicBezTo>
                <a:cubicBezTo>
                  <a:pt x="1535192" y="263783"/>
                  <a:pt x="1866801" y="149729"/>
                  <a:pt x="2219771" y="85645"/>
                </a:cubicBezTo>
                <a:close/>
                <a:moveTo>
                  <a:pt x="2855524" y="4364392"/>
                </a:moveTo>
                <a:cubicBezTo>
                  <a:pt x="3386633" y="4394018"/>
                  <a:pt x="3853530" y="4210158"/>
                  <a:pt x="4292327" y="3931444"/>
                </a:cubicBezTo>
                <a:cubicBezTo>
                  <a:pt x="3830134" y="4131325"/>
                  <a:pt x="3346707" y="4259111"/>
                  <a:pt x="2855652" y="4364392"/>
                </a:cubicBezTo>
                <a:close/>
                <a:moveTo>
                  <a:pt x="3869805" y="330156"/>
                </a:moveTo>
                <a:lnTo>
                  <a:pt x="3865736" y="329520"/>
                </a:lnTo>
                <a:cubicBezTo>
                  <a:pt x="3865736" y="329520"/>
                  <a:pt x="3865736" y="330410"/>
                  <a:pt x="3866499" y="330537"/>
                </a:cubicBezTo>
                <a:close/>
                <a:moveTo>
                  <a:pt x="4302117" y="3923561"/>
                </a:moveTo>
                <a:lnTo>
                  <a:pt x="4301101" y="3924959"/>
                </a:lnTo>
                <a:lnTo>
                  <a:pt x="4302880" y="3924959"/>
                </a:lnTo>
                <a:close/>
              </a:path>
            </a:pathLst>
          </a:custGeom>
          <a:solidFill>
            <a:srgbClr val="C69896"/>
          </a:solidFill>
          <a:ln w="1270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1C38F0E3-5405-1D4C-ADFB-31C375C20F6A}"/>
              </a:ext>
            </a:extLst>
          </p:cNvPr>
          <p:cNvSpPr>
            <a:spLocks noGrp="1"/>
          </p:cNvSpPr>
          <p:nvPr>
            <p:ph type="title"/>
          </p:nvPr>
        </p:nvSpPr>
        <p:spPr>
          <a:xfrm>
            <a:off x="7124135" y="2156348"/>
            <a:ext cx="3971495" cy="1866748"/>
          </a:xfrm>
        </p:spPr>
        <p:txBody>
          <a:bodyPr vert="horz" lIns="91440" tIns="45720" rIns="91440" bIns="45720" rtlCol="0" anchor="b">
            <a:normAutofit/>
          </a:bodyPr>
          <a:lstStyle/>
          <a:p>
            <a:pPr algn="ctr"/>
            <a:r>
              <a:rPr lang="en-US" sz="5800">
                <a:solidFill>
                  <a:srgbClr val="FFFFFF"/>
                </a:solidFill>
              </a:rPr>
              <a:t>Thank you!</a:t>
            </a:r>
          </a:p>
        </p:txBody>
      </p:sp>
      <p:sp>
        <p:nvSpPr>
          <p:cNvPr id="45"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5874" y="4409267"/>
            <a:ext cx="3242551" cy="27432"/>
          </a:xfrm>
          <a:custGeom>
            <a:avLst/>
            <a:gdLst>
              <a:gd name="connsiteX0" fmla="*/ 0 w 3242551"/>
              <a:gd name="connsiteY0" fmla="*/ 0 h 27432"/>
              <a:gd name="connsiteX1" fmla="*/ 616085 w 3242551"/>
              <a:gd name="connsiteY1" fmla="*/ 0 h 27432"/>
              <a:gd name="connsiteX2" fmla="*/ 1264595 w 3242551"/>
              <a:gd name="connsiteY2" fmla="*/ 0 h 27432"/>
              <a:gd name="connsiteX3" fmla="*/ 1945531 w 3242551"/>
              <a:gd name="connsiteY3" fmla="*/ 0 h 27432"/>
              <a:gd name="connsiteX4" fmla="*/ 2626466 w 3242551"/>
              <a:gd name="connsiteY4" fmla="*/ 0 h 27432"/>
              <a:gd name="connsiteX5" fmla="*/ 3242551 w 3242551"/>
              <a:gd name="connsiteY5" fmla="*/ 0 h 27432"/>
              <a:gd name="connsiteX6" fmla="*/ 3242551 w 3242551"/>
              <a:gd name="connsiteY6" fmla="*/ 27432 h 27432"/>
              <a:gd name="connsiteX7" fmla="*/ 2529190 w 3242551"/>
              <a:gd name="connsiteY7" fmla="*/ 27432 h 27432"/>
              <a:gd name="connsiteX8" fmla="*/ 1815829 w 3242551"/>
              <a:gd name="connsiteY8" fmla="*/ 27432 h 27432"/>
              <a:gd name="connsiteX9" fmla="*/ 1167318 w 3242551"/>
              <a:gd name="connsiteY9" fmla="*/ 27432 h 27432"/>
              <a:gd name="connsiteX10" fmla="*/ 0 w 3242551"/>
              <a:gd name="connsiteY10" fmla="*/ 27432 h 27432"/>
              <a:gd name="connsiteX11" fmla="*/ 0 w 3242551"/>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42551" h="27432" fill="none" extrusionOk="0">
                <a:moveTo>
                  <a:pt x="0" y="0"/>
                </a:moveTo>
                <a:cubicBezTo>
                  <a:pt x="194108" y="-30346"/>
                  <a:pt x="476260" y="9901"/>
                  <a:pt x="616085" y="0"/>
                </a:cubicBezTo>
                <a:cubicBezTo>
                  <a:pt x="755911" y="-9901"/>
                  <a:pt x="955441" y="-31994"/>
                  <a:pt x="1264595" y="0"/>
                </a:cubicBezTo>
                <a:cubicBezTo>
                  <a:pt x="1573749" y="31994"/>
                  <a:pt x="1618785" y="-7447"/>
                  <a:pt x="1945531" y="0"/>
                </a:cubicBezTo>
                <a:cubicBezTo>
                  <a:pt x="2272277" y="7447"/>
                  <a:pt x="2390625" y="1646"/>
                  <a:pt x="2626466" y="0"/>
                </a:cubicBezTo>
                <a:cubicBezTo>
                  <a:pt x="2862308" y="-1646"/>
                  <a:pt x="3064770" y="5184"/>
                  <a:pt x="3242551" y="0"/>
                </a:cubicBezTo>
                <a:cubicBezTo>
                  <a:pt x="3241385" y="7395"/>
                  <a:pt x="3242596" y="21864"/>
                  <a:pt x="3242551" y="27432"/>
                </a:cubicBezTo>
                <a:cubicBezTo>
                  <a:pt x="3023282" y="59750"/>
                  <a:pt x="2875833" y="36030"/>
                  <a:pt x="2529190" y="27432"/>
                </a:cubicBezTo>
                <a:cubicBezTo>
                  <a:pt x="2182547" y="18834"/>
                  <a:pt x="2011286" y="10066"/>
                  <a:pt x="1815829" y="27432"/>
                </a:cubicBezTo>
                <a:cubicBezTo>
                  <a:pt x="1620372" y="44798"/>
                  <a:pt x="1410011" y="-1058"/>
                  <a:pt x="1167318" y="27432"/>
                </a:cubicBezTo>
                <a:cubicBezTo>
                  <a:pt x="924625" y="55922"/>
                  <a:pt x="241931" y="85033"/>
                  <a:pt x="0" y="27432"/>
                </a:cubicBezTo>
                <a:cubicBezTo>
                  <a:pt x="-503" y="20663"/>
                  <a:pt x="1168" y="5855"/>
                  <a:pt x="0" y="0"/>
                </a:cubicBezTo>
                <a:close/>
              </a:path>
              <a:path w="3242551" h="27432" stroke="0" extrusionOk="0">
                <a:moveTo>
                  <a:pt x="0" y="0"/>
                </a:moveTo>
                <a:cubicBezTo>
                  <a:pt x="292987" y="-12051"/>
                  <a:pt x="313221" y="-4437"/>
                  <a:pt x="616085" y="0"/>
                </a:cubicBezTo>
                <a:cubicBezTo>
                  <a:pt x="918950" y="4437"/>
                  <a:pt x="1001475" y="-7765"/>
                  <a:pt x="1167318" y="0"/>
                </a:cubicBezTo>
                <a:cubicBezTo>
                  <a:pt x="1333161" y="7765"/>
                  <a:pt x="1642740" y="34995"/>
                  <a:pt x="1880680" y="0"/>
                </a:cubicBezTo>
                <a:cubicBezTo>
                  <a:pt x="2118620" y="-34995"/>
                  <a:pt x="2326628" y="756"/>
                  <a:pt x="2496764" y="0"/>
                </a:cubicBezTo>
                <a:cubicBezTo>
                  <a:pt x="2666900" y="-756"/>
                  <a:pt x="2887316" y="25599"/>
                  <a:pt x="3242551" y="0"/>
                </a:cubicBezTo>
                <a:cubicBezTo>
                  <a:pt x="3242744" y="12649"/>
                  <a:pt x="3241563" y="17989"/>
                  <a:pt x="3242551" y="27432"/>
                </a:cubicBezTo>
                <a:cubicBezTo>
                  <a:pt x="3008998" y="-2757"/>
                  <a:pt x="2799879" y="44559"/>
                  <a:pt x="2594041" y="27432"/>
                </a:cubicBezTo>
                <a:cubicBezTo>
                  <a:pt x="2388203" y="10306"/>
                  <a:pt x="2212925" y="-2221"/>
                  <a:pt x="1880680" y="27432"/>
                </a:cubicBezTo>
                <a:cubicBezTo>
                  <a:pt x="1548435" y="57085"/>
                  <a:pt x="1523943" y="37041"/>
                  <a:pt x="1329446" y="27432"/>
                </a:cubicBezTo>
                <a:cubicBezTo>
                  <a:pt x="1134949" y="17823"/>
                  <a:pt x="919920" y="28299"/>
                  <a:pt x="680936" y="27432"/>
                </a:cubicBezTo>
                <a:cubicBezTo>
                  <a:pt x="441952" y="26566"/>
                  <a:pt x="273000" y="57219"/>
                  <a:pt x="0" y="27432"/>
                </a:cubicBezTo>
                <a:cubicBezTo>
                  <a:pt x="1300" y="19678"/>
                  <a:pt x="-86" y="12044"/>
                  <a:pt x="0" y="0"/>
                </a:cubicBezTo>
                <a:close/>
              </a:path>
            </a:pathLst>
          </a:custGeom>
          <a:solidFill>
            <a:srgbClr val="C69896"/>
          </a:solidFill>
          <a:ln w="38100" cap="rnd">
            <a:solidFill>
              <a:srgbClr val="C69896"/>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screenshot of a cell phone&#10;&#10;Description automatically generated">
            <a:extLst>
              <a:ext uri="{FF2B5EF4-FFF2-40B4-BE49-F238E27FC236}">
                <a16:creationId xmlns:a16="http://schemas.microsoft.com/office/drawing/2014/main" id="{F28344AF-AB85-B44F-B7F3-5F23E0ED3CAD}"/>
              </a:ext>
            </a:extLst>
          </p:cNvPr>
          <p:cNvPicPr>
            <a:picLocks noChangeAspect="1"/>
          </p:cNvPicPr>
          <p:nvPr/>
        </p:nvPicPr>
        <p:blipFill>
          <a:blip r:embed="rId3"/>
          <a:stretch>
            <a:fillRect/>
          </a:stretch>
        </p:blipFill>
        <p:spPr>
          <a:xfrm>
            <a:off x="239205" y="883435"/>
            <a:ext cx="6419764" cy="4814823"/>
          </a:xfrm>
          <a:prstGeom prst="rect">
            <a:avLst/>
          </a:prstGeom>
        </p:spPr>
      </p:pic>
    </p:spTree>
    <p:extLst>
      <p:ext uri="{BB962C8B-B14F-4D97-AF65-F5344CB8AC3E}">
        <p14:creationId xmlns:p14="http://schemas.microsoft.com/office/powerpoint/2010/main" val="2421447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63993D2-BA81-1642-B579-4F3A5C27A5B3}"/>
              </a:ext>
            </a:extLst>
          </p:cNvPr>
          <p:cNvSpPr>
            <a:spLocks noGrp="1"/>
          </p:cNvSpPr>
          <p:nvPr>
            <p:ph type="title"/>
          </p:nvPr>
        </p:nvSpPr>
        <p:spPr/>
        <p:txBody>
          <a:bodyPr/>
          <a:lstStyle/>
          <a:p>
            <a:r>
              <a:rPr lang="en-US" dirty="0"/>
              <a:t>How to add a new school?</a:t>
            </a:r>
          </a:p>
        </p:txBody>
      </p:sp>
      <p:pic>
        <p:nvPicPr>
          <p:cNvPr id="5" name="Content Placeholder 5">
            <a:extLst>
              <a:ext uri="{FF2B5EF4-FFF2-40B4-BE49-F238E27FC236}">
                <a16:creationId xmlns:a16="http://schemas.microsoft.com/office/drawing/2014/main" id="{0F7E947F-416D-7C47-88F3-7E5E72161157}"/>
              </a:ext>
            </a:extLst>
          </p:cNvPr>
          <p:cNvPicPr>
            <a:picLocks noGrp="1" noChangeAspect="1"/>
          </p:cNvPicPr>
          <p:nvPr>
            <p:ph idx="1"/>
          </p:nvPr>
        </p:nvPicPr>
        <p:blipFill>
          <a:blip r:embed="rId3"/>
          <a:srcRect/>
          <a:stretch/>
        </p:blipFill>
        <p:spPr>
          <a:xfrm>
            <a:off x="838200" y="2098199"/>
            <a:ext cx="10515600" cy="3914140"/>
          </a:xfrm>
        </p:spPr>
      </p:pic>
    </p:spTree>
    <p:extLst>
      <p:ext uri="{BB962C8B-B14F-4D97-AF65-F5344CB8AC3E}">
        <p14:creationId xmlns:p14="http://schemas.microsoft.com/office/powerpoint/2010/main" val="4080918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11CF2-6DDA-C645-B5D9-2949AF202CA9}"/>
              </a:ext>
            </a:extLst>
          </p:cNvPr>
          <p:cNvSpPr>
            <a:spLocks noGrp="1"/>
          </p:cNvSpPr>
          <p:nvPr>
            <p:ph type="title"/>
          </p:nvPr>
        </p:nvSpPr>
        <p:spPr/>
        <p:txBody>
          <a:bodyPr/>
          <a:lstStyle/>
          <a:p>
            <a:r>
              <a:rPr lang="en-US" dirty="0"/>
              <a:t>New School Details</a:t>
            </a:r>
          </a:p>
        </p:txBody>
      </p:sp>
      <p:pic>
        <p:nvPicPr>
          <p:cNvPr id="4" name="Content Placeholder 12">
            <a:extLst>
              <a:ext uri="{FF2B5EF4-FFF2-40B4-BE49-F238E27FC236}">
                <a16:creationId xmlns:a16="http://schemas.microsoft.com/office/drawing/2014/main" id="{251105A4-9ADF-194E-83DB-0D776F5C8F89}"/>
              </a:ext>
            </a:extLst>
          </p:cNvPr>
          <p:cNvPicPr>
            <a:picLocks noGrp="1" noChangeAspect="1"/>
          </p:cNvPicPr>
          <p:nvPr>
            <p:ph idx="1"/>
          </p:nvPr>
        </p:nvPicPr>
        <p:blipFill>
          <a:blip r:embed="rId3"/>
          <a:srcRect/>
          <a:stretch/>
        </p:blipFill>
        <p:spPr>
          <a:xfrm>
            <a:off x="838200" y="2322286"/>
            <a:ext cx="10515600" cy="3942036"/>
          </a:xfrm>
        </p:spPr>
      </p:pic>
    </p:spTree>
    <p:extLst>
      <p:ext uri="{BB962C8B-B14F-4D97-AF65-F5344CB8AC3E}">
        <p14:creationId xmlns:p14="http://schemas.microsoft.com/office/powerpoint/2010/main" val="2739012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7FDC0-B133-9E4C-B174-FF030872179A}"/>
              </a:ext>
            </a:extLst>
          </p:cNvPr>
          <p:cNvSpPr>
            <a:spLocks noGrp="1"/>
          </p:cNvSpPr>
          <p:nvPr>
            <p:ph type="title"/>
          </p:nvPr>
        </p:nvSpPr>
        <p:spPr/>
        <p:txBody>
          <a:bodyPr>
            <a:normAutofit fontScale="90000"/>
          </a:bodyPr>
          <a:lstStyle/>
          <a:p>
            <a:r>
              <a:rPr lang="en-US" dirty="0"/>
              <a:t>How to add a Classroom to the school?</a:t>
            </a:r>
          </a:p>
        </p:txBody>
      </p:sp>
      <p:pic>
        <p:nvPicPr>
          <p:cNvPr id="5" name="Content Placeholder 4">
            <a:extLst>
              <a:ext uri="{FF2B5EF4-FFF2-40B4-BE49-F238E27FC236}">
                <a16:creationId xmlns:a16="http://schemas.microsoft.com/office/drawing/2014/main" id="{A0F6E469-CB09-CF4A-8320-58D950E6C72B}"/>
              </a:ext>
            </a:extLst>
          </p:cNvPr>
          <p:cNvPicPr>
            <a:picLocks noGrp="1" noChangeAspect="1"/>
          </p:cNvPicPr>
          <p:nvPr>
            <p:ph idx="1"/>
          </p:nvPr>
        </p:nvPicPr>
        <p:blipFill>
          <a:blip r:embed="rId3"/>
          <a:srcRect/>
          <a:stretch/>
        </p:blipFill>
        <p:spPr>
          <a:xfrm>
            <a:off x="1104205" y="1928813"/>
            <a:ext cx="9983589" cy="4252912"/>
          </a:xfrm>
        </p:spPr>
      </p:pic>
    </p:spTree>
    <p:extLst>
      <p:ext uri="{BB962C8B-B14F-4D97-AF65-F5344CB8AC3E}">
        <p14:creationId xmlns:p14="http://schemas.microsoft.com/office/powerpoint/2010/main" val="3271371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6AF59-F4F1-0042-A42D-E151781DC83F}"/>
              </a:ext>
            </a:extLst>
          </p:cNvPr>
          <p:cNvSpPr>
            <a:spLocks noGrp="1"/>
          </p:cNvSpPr>
          <p:nvPr>
            <p:ph type="title"/>
          </p:nvPr>
        </p:nvSpPr>
        <p:spPr/>
        <p:txBody>
          <a:bodyPr/>
          <a:lstStyle/>
          <a:p>
            <a:r>
              <a:rPr lang="en-US" dirty="0"/>
              <a:t>New Classroom Details</a:t>
            </a:r>
          </a:p>
        </p:txBody>
      </p:sp>
      <p:pic>
        <p:nvPicPr>
          <p:cNvPr id="5" name="Content Placeholder 4">
            <a:extLst>
              <a:ext uri="{FF2B5EF4-FFF2-40B4-BE49-F238E27FC236}">
                <a16:creationId xmlns:a16="http://schemas.microsoft.com/office/drawing/2014/main" id="{8D13B19B-84B1-7744-8D73-1BC9EF4D5053}"/>
              </a:ext>
            </a:extLst>
          </p:cNvPr>
          <p:cNvPicPr>
            <a:picLocks noGrp="1" noChangeAspect="1"/>
          </p:cNvPicPr>
          <p:nvPr>
            <p:ph idx="1"/>
          </p:nvPr>
        </p:nvPicPr>
        <p:blipFill>
          <a:blip r:embed="rId3"/>
          <a:srcRect/>
          <a:stretch/>
        </p:blipFill>
        <p:spPr>
          <a:xfrm>
            <a:off x="838200" y="2197291"/>
            <a:ext cx="10515600" cy="3814008"/>
          </a:xfrm>
        </p:spPr>
      </p:pic>
    </p:spTree>
    <p:extLst>
      <p:ext uri="{BB962C8B-B14F-4D97-AF65-F5344CB8AC3E}">
        <p14:creationId xmlns:p14="http://schemas.microsoft.com/office/powerpoint/2010/main" val="3317513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67383-7F85-0077-B1CD-B63656059B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8B6B7D-C88D-3324-7970-5A1A82D869AA}"/>
              </a:ext>
            </a:extLst>
          </p:cNvPr>
          <p:cNvSpPr>
            <a:spLocks noGrp="1"/>
          </p:cNvSpPr>
          <p:nvPr>
            <p:ph type="title"/>
          </p:nvPr>
        </p:nvSpPr>
        <p:spPr/>
        <p:txBody>
          <a:bodyPr/>
          <a:lstStyle/>
          <a:p>
            <a:r>
              <a:rPr lang="en-US" dirty="0"/>
              <a:t>Classroom has been added</a:t>
            </a:r>
          </a:p>
        </p:txBody>
      </p:sp>
      <p:pic>
        <p:nvPicPr>
          <p:cNvPr id="7" name="Picture 6">
            <a:extLst>
              <a:ext uri="{FF2B5EF4-FFF2-40B4-BE49-F238E27FC236}">
                <a16:creationId xmlns:a16="http://schemas.microsoft.com/office/drawing/2014/main" id="{5E0896E3-1CF2-3E07-466E-FFBDDF104E33}"/>
              </a:ext>
            </a:extLst>
          </p:cNvPr>
          <p:cNvPicPr>
            <a:picLocks noChangeAspect="1"/>
          </p:cNvPicPr>
          <p:nvPr/>
        </p:nvPicPr>
        <p:blipFill>
          <a:blip r:embed="rId3"/>
          <a:stretch>
            <a:fillRect/>
          </a:stretch>
        </p:blipFill>
        <p:spPr>
          <a:xfrm>
            <a:off x="882112" y="2219184"/>
            <a:ext cx="10471688" cy="5467631"/>
          </a:xfrm>
          <a:prstGeom prst="rect">
            <a:avLst/>
          </a:prstGeom>
        </p:spPr>
      </p:pic>
    </p:spTree>
    <p:extLst>
      <p:ext uri="{BB962C8B-B14F-4D97-AF65-F5344CB8AC3E}">
        <p14:creationId xmlns:p14="http://schemas.microsoft.com/office/powerpoint/2010/main" val="219723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2AB81-BCA1-5A40-8D00-2BA30328B26E}"/>
              </a:ext>
            </a:extLst>
          </p:cNvPr>
          <p:cNvSpPr>
            <a:spLocks noGrp="1"/>
          </p:cNvSpPr>
          <p:nvPr>
            <p:ph type="title"/>
          </p:nvPr>
        </p:nvSpPr>
        <p:spPr/>
        <p:txBody>
          <a:bodyPr/>
          <a:lstStyle/>
          <a:p>
            <a:r>
              <a:rPr lang="en-US" dirty="0"/>
              <a:t>How to add Courses</a:t>
            </a:r>
          </a:p>
        </p:txBody>
      </p:sp>
      <p:pic>
        <p:nvPicPr>
          <p:cNvPr id="5" name="Content Placeholder 4">
            <a:extLst>
              <a:ext uri="{FF2B5EF4-FFF2-40B4-BE49-F238E27FC236}">
                <a16:creationId xmlns:a16="http://schemas.microsoft.com/office/drawing/2014/main" id="{DE6C86B0-6F9F-9F40-B90D-5BC87B00D832}"/>
              </a:ext>
            </a:extLst>
          </p:cNvPr>
          <p:cNvPicPr>
            <a:picLocks noGrp="1" noChangeAspect="1"/>
          </p:cNvPicPr>
          <p:nvPr>
            <p:ph idx="1"/>
          </p:nvPr>
        </p:nvPicPr>
        <p:blipFill>
          <a:blip r:embed="rId3"/>
          <a:srcRect/>
          <a:stretch/>
        </p:blipFill>
        <p:spPr>
          <a:xfrm>
            <a:off x="958254" y="2092586"/>
            <a:ext cx="10275492" cy="4252912"/>
          </a:xfrm>
        </p:spPr>
      </p:pic>
    </p:spTree>
    <p:extLst>
      <p:ext uri="{BB962C8B-B14F-4D97-AF65-F5344CB8AC3E}">
        <p14:creationId xmlns:p14="http://schemas.microsoft.com/office/powerpoint/2010/main" val="3952863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2C0A9-7BE0-6F4C-9BB9-8EFA9E72F088}"/>
              </a:ext>
            </a:extLst>
          </p:cNvPr>
          <p:cNvSpPr>
            <a:spLocks noGrp="1"/>
          </p:cNvSpPr>
          <p:nvPr>
            <p:ph type="title"/>
          </p:nvPr>
        </p:nvSpPr>
        <p:spPr/>
        <p:txBody>
          <a:bodyPr/>
          <a:lstStyle/>
          <a:p>
            <a:r>
              <a:rPr lang="en-US" dirty="0"/>
              <a:t>Add new Course</a:t>
            </a:r>
          </a:p>
        </p:txBody>
      </p:sp>
      <p:pic>
        <p:nvPicPr>
          <p:cNvPr id="11" name="Content Placeholder 10">
            <a:extLst>
              <a:ext uri="{FF2B5EF4-FFF2-40B4-BE49-F238E27FC236}">
                <a16:creationId xmlns:a16="http://schemas.microsoft.com/office/drawing/2014/main" id="{A71261A2-46CF-5146-A851-E524085EC408}"/>
              </a:ext>
            </a:extLst>
          </p:cNvPr>
          <p:cNvPicPr>
            <a:picLocks noGrp="1" noChangeAspect="1"/>
          </p:cNvPicPr>
          <p:nvPr>
            <p:ph idx="1"/>
          </p:nvPr>
        </p:nvPicPr>
        <p:blipFill>
          <a:blip r:embed="rId3"/>
          <a:srcRect/>
          <a:stretch/>
        </p:blipFill>
        <p:spPr>
          <a:xfrm>
            <a:off x="850900" y="2308546"/>
            <a:ext cx="10515600" cy="3482654"/>
          </a:xfrm>
        </p:spPr>
      </p:pic>
    </p:spTree>
    <p:extLst>
      <p:ext uri="{BB962C8B-B14F-4D97-AF65-F5344CB8AC3E}">
        <p14:creationId xmlns:p14="http://schemas.microsoft.com/office/powerpoint/2010/main" val="3802315336"/>
      </p:ext>
    </p:extLst>
  </p:cSld>
  <p:clrMapOvr>
    <a:masterClrMapping/>
  </p:clrMapOvr>
</p:sld>
</file>

<file path=ppt/theme/theme1.xml><?xml version="1.0" encoding="utf-8"?>
<a:theme xmlns:a="http://schemas.openxmlformats.org/drawingml/2006/main" name="SketchyVTI">
  <a:themeElements>
    <a:clrScheme name="AnalogousFromLightSeedRightStep">
      <a:dk1>
        <a:srgbClr val="000000"/>
      </a:dk1>
      <a:lt1>
        <a:srgbClr val="FFFFFF"/>
      </a:lt1>
      <a:dk2>
        <a:srgbClr val="412524"/>
      </a:dk2>
      <a:lt2>
        <a:srgbClr val="E2E8E8"/>
      </a:lt2>
      <a:accent1>
        <a:srgbClr val="C69896"/>
      </a:accent1>
      <a:accent2>
        <a:srgbClr val="BA997F"/>
      </a:accent2>
      <a:accent3>
        <a:srgbClr val="AAA480"/>
      </a:accent3>
      <a:accent4>
        <a:srgbClr val="9BAA74"/>
      </a:accent4>
      <a:accent5>
        <a:srgbClr val="8FAC82"/>
      </a:accent5>
      <a:accent6>
        <a:srgbClr val="78B07E"/>
      </a:accent6>
      <a:hlink>
        <a:srgbClr val="568D8F"/>
      </a:hlink>
      <a:folHlink>
        <a:srgbClr val="7F7F7F"/>
      </a:folHlink>
    </a:clrScheme>
    <a:fontScheme name="Sketchy_SerifHand">
      <a:majorFont>
        <a:latin typeface="Modern Love"/>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00a774fa-3c8b-40de-a61c-46dfefaae2e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8BA5936C88EF74DB219B1F2BEA84BC3" ma:contentTypeVersion="16" ma:contentTypeDescription="Create a new document." ma:contentTypeScope="" ma:versionID="09716598d427294ea9ab16d78ad50817">
  <xsd:schema xmlns:xsd="http://www.w3.org/2001/XMLSchema" xmlns:xs="http://www.w3.org/2001/XMLSchema" xmlns:p="http://schemas.microsoft.com/office/2006/metadata/properties" xmlns:ns3="00a774fa-3c8b-40de-a61c-46dfefaae2ef" xmlns:ns4="5fa1329a-7ca5-4403-b7d1-d2816eb02b7e" targetNamespace="http://schemas.microsoft.com/office/2006/metadata/properties" ma:root="true" ma:fieldsID="141cd07038dcd531156eb8dac22e30e3" ns3:_="" ns4:_="">
    <xsd:import namespace="00a774fa-3c8b-40de-a61c-46dfefaae2ef"/>
    <xsd:import namespace="5fa1329a-7ca5-4403-b7d1-d2816eb02b7e"/>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DateTaken" minOccurs="0"/>
                <xsd:element ref="ns3:MediaServiceAutoTags" minOccurs="0"/>
                <xsd:element ref="ns3:MediaLengthInSeconds" minOccurs="0"/>
                <xsd:element ref="ns3:MediaServiceGenerationTime" minOccurs="0"/>
                <xsd:element ref="ns3:MediaServiceEventHashCode" minOccurs="0"/>
                <xsd:element ref="ns3:MediaServiceOCR" minOccurs="0"/>
                <xsd:element ref="ns3:MediaServiceSystemTags"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a774fa-3c8b-40de-a61c-46dfefaae2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a1329a-7ca5-4403-b7d1-d2816eb02b7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64931EF-0591-4074-A888-BB00D6C9B427}">
  <ds:schemaRefs>
    <ds:schemaRef ds:uri="5fa1329a-7ca5-4403-b7d1-d2816eb02b7e"/>
    <ds:schemaRef ds:uri="http://www.w3.org/XML/1998/namespace"/>
    <ds:schemaRef ds:uri="http://schemas.microsoft.com/office/infopath/2007/PartnerControls"/>
    <ds:schemaRef ds:uri="http://schemas.microsoft.com/office/2006/documentManagement/types"/>
    <ds:schemaRef ds:uri="http://purl.org/dc/dcmitype/"/>
    <ds:schemaRef ds:uri="00a774fa-3c8b-40de-a61c-46dfefaae2ef"/>
    <ds:schemaRef ds:uri="http://purl.org/dc/terms/"/>
    <ds:schemaRef ds:uri="http://schemas.openxmlformats.org/package/2006/metadata/core-propertie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5017270A-E879-468F-88B4-A99BAA8C07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a774fa-3c8b-40de-a61c-46dfefaae2ef"/>
    <ds:schemaRef ds:uri="5fa1329a-7ca5-4403-b7d1-d2816eb02b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8D4FCEE-82C0-4225-9F39-B4A80DA0D9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361</TotalTime>
  <Words>970</Words>
  <Application>Microsoft Office PowerPoint</Application>
  <PresentationFormat>Widescreen</PresentationFormat>
  <Paragraphs>98</Paragraphs>
  <Slides>29</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Garamond</vt:lpstr>
      <vt:lpstr>Modern Love</vt:lpstr>
      <vt:lpstr>The Hand</vt:lpstr>
      <vt:lpstr>SketchyVTI</vt:lpstr>
      <vt:lpstr>How to provision FocalpointK12 users </vt:lpstr>
      <vt:lpstr>Provisioning Menu</vt:lpstr>
      <vt:lpstr>How to add a new school?</vt:lpstr>
      <vt:lpstr>New School Details</vt:lpstr>
      <vt:lpstr>How to add a Classroom to the school?</vt:lpstr>
      <vt:lpstr>New Classroom Details</vt:lpstr>
      <vt:lpstr>Classroom has been added</vt:lpstr>
      <vt:lpstr>How to add Courses</vt:lpstr>
      <vt:lpstr>Add new Course</vt:lpstr>
      <vt:lpstr>Search the course</vt:lpstr>
      <vt:lpstr>How to add a School administrator/ Teachers</vt:lpstr>
      <vt:lpstr>Add details </vt:lpstr>
      <vt:lpstr>Select School Admin</vt:lpstr>
      <vt:lpstr>School Admin Updated</vt:lpstr>
      <vt:lpstr>How to add teachers?</vt:lpstr>
      <vt:lpstr>How to setup a FocalpointK12 login?</vt:lpstr>
      <vt:lpstr>Create Login</vt:lpstr>
      <vt:lpstr>Reset Password</vt:lpstr>
      <vt:lpstr>Associate Course and Classroom</vt:lpstr>
      <vt:lpstr>Add the Course and Classroom</vt:lpstr>
      <vt:lpstr>Classroom Assigned to Teacher</vt:lpstr>
      <vt:lpstr> How to add Students?</vt:lpstr>
      <vt:lpstr>Add Student Details</vt:lpstr>
      <vt:lpstr>Student added to School</vt:lpstr>
      <vt:lpstr>Create Login </vt:lpstr>
      <vt:lpstr>Login created</vt:lpstr>
      <vt:lpstr>Assigning Classroom to Student</vt:lpstr>
      <vt:lpstr>Add Classroom to Student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provision FocalpointK12 users</dc:title>
  <dc:creator>SruthiKapil</dc:creator>
  <cp:lastModifiedBy>Likhita Kuparala</cp:lastModifiedBy>
  <cp:revision>43</cp:revision>
  <dcterms:created xsi:type="dcterms:W3CDTF">2020-07-02T18:26:53Z</dcterms:created>
  <dcterms:modified xsi:type="dcterms:W3CDTF">2024-10-23T19:27:32Z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0x01010008BA5936C88EF74DB219B1F2BEA84BC3</vt:lpwstr>
  </property>
</Properties>
</file>