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34"/>
  </p:notesMasterIdLst>
  <p:sldIdLst>
    <p:sldId id="256" r:id="rId5"/>
    <p:sldId id="259" r:id="rId6"/>
    <p:sldId id="257" r:id="rId7"/>
    <p:sldId id="258" r:id="rId8"/>
    <p:sldId id="260" r:id="rId9"/>
    <p:sldId id="261" r:id="rId10"/>
    <p:sldId id="296" r:id="rId11"/>
    <p:sldId id="263" r:id="rId12"/>
    <p:sldId id="264" r:id="rId13"/>
    <p:sldId id="265" r:id="rId14"/>
    <p:sldId id="286" r:id="rId15"/>
    <p:sldId id="284" r:id="rId16"/>
    <p:sldId id="285" r:id="rId17"/>
    <p:sldId id="287" r:id="rId18"/>
    <p:sldId id="270" r:id="rId19"/>
    <p:sldId id="276" r:id="rId20"/>
    <p:sldId id="277" r:id="rId21"/>
    <p:sldId id="278" r:id="rId22"/>
    <p:sldId id="271" r:id="rId23"/>
    <p:sldId id="288" r:id="rId24"/>
    <p:sldId id="289" r:id="rId25"/>
    <p:sldId id="290" r:id="rId26"/>
    <p:sldId id="291" r:id="rId27"/>
    <p:sldId id="292" r:id="rId28"/>
    <p:sldId id="293" r:id="rId29"/>
    <p:sldId id="294" r:id="rId30"/>
    <p:sldId id="281" r:id="rId31"/>
    <p:sldId id="295"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70A28E-896F-4F6A-AD77-8AF6E56AA814}" v="13" dt="2024-10-23T19:27:32.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73473"/>
  </p:normalViewPr>
  <p:slideViewPr>
    <p:cSldViewPr snapToGrid="0" snapToObjects="1">
      <p:cViewPr varScale="1">
        <p:scale>
          <a:sx n="47" d="100"/>
          <a:sy n="47" d="100"/>
        </p:scale>
        <p:origin x="123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3360F-F6BD-E943-AE44-23BDD531CFFB}"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256D3-62CE-B549-9465-FF4BCB4195CF}" type="slidenum">
              <a:rPr lang="en-US" smtClean="0"/>
              <a:t>‹#›</a:t>
            </a:fld>
            <a:endParaRPr lang="en-US"/>
          </a:p>
        </p:txBody>
      </p:sp>
    </p:spTree>
    <p:extLst>
      <p:ext uri="{BB962C8B-B14F-4D97-AF65-F5344CB8AC3E}">
        <p14:creationId xmlns:p14="http://schemas.microsoft.com/office/powerpoint/2010/main" val="179212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video we would be seeing how to add a new school, provision school admins , teachers and students and associate them to course sections.</a:t>
            </a:r>
          </a:p>
        </p:txBody>
      </p:sp>
      <p:sp>
        <p:nvSpPr>
          <p:cNvPr id="4" name="Slide Number Placeholder 3"/>
          <p:cNvSpPr>
            <a:spLocks noGrp="1"/>
          </p:cNvSpPr>
          <p:nvPr>
            <p:ph type="sldNum" sz="quarter" idx="5"/>
          </p:nvPr>
        </p:nvSpPr>
        <p:spPr/>
        <p:txBody>
          <a:bodyPr/>
          <a:lstStyle/>
          <a:p>
            <a:fld id="{2AD256D3-62CE-B549-9465-FF4BCB4195CF}" type="slidenum">
              <a:rPr lang="en-US" smtClean="0"/>
              <a:t>1</a:t>
            </a:fld>
            <a:endParaRPr lang="en-US"/>
          </a:p>
        </p:txBody>
      </p:sp>
    </p:spTree>
    <p:extLst>
      <p:ext uri="{BB962C8B-B14F-4D97-AF65-F5344CB8AC3E}">
        <p14:creationId xmlns:p14="http://schemas.microsoft.com/office/powerpoint/2010/main" val="1659489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search for a course by using the search courses bar on the top. </a:t>
            </a:r>
          </a:p>
        </p:txBody>
      </p:sp>
      <p:sp>
        <p:nvSpPr>
          <p:cNvPr id="4" name="Slide Number Placeholder 3"/>
          <p:cNvSpPr>
            <a:spLocks noGrp="1"/>
          </p:cNvSpPr>
          <p:nvPr>
            <p:ph type="sldNum" sz="quarter" idx="5"/>
          </p:nvPr>
        </p:nvSpPr>
        <p:spPr/>
        <p:txBody>
          <a:bodyPr/>
          <a:lstStyle/>
          <a:p>
            <a:fld id="{2AD256D3-62CE-B549-9465-FF4BCB4195CF}" type="slidenum">
              <a:rPr lang="en-US" smtClean="0"/>
              <a:t>10</a:t>
            </a:fld>
            <a:endParaRPr lang="en-US"/>
          </a:p>
        </p:txBody>
      </p:sp>
    </p:spTree>
    <p:extLst>
      <p:ext uri="{BB962C8B-B14F-4D97-AF65-F5344CB8AC3E}">
        <p14:creationId xmlns:p14="http://schemas.microsoft.com/office/powerpoint/2010/main" val="2590650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5375B-7CDB-2B5C-6711-9B6C77CDB9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5E2F3-25D7-27C0-C6A6-DA78522BD2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80ABC-49B3-C5E9-645B-03212829A4D8}"/>
              </a:ext>
            </a:extLst>
          </p:cNvPr>
          <p:cNvSpPr>
            <a:spLocks noGrp="1"/>
          </p:cNvSpPr>
          <p:nvPr>
            <p:ph type="body" idx="1"/>
          </p:nvPr>
        </p:nvSpPr>
        <p:spPr/>
        <p:txBody>
          <a:bodyPr/>
          <a:lstStyle/>
          <a:p>
            <a:r>
              <a:rPr lang="en-US" dirty="0"/>
              <a:t>We can search for a course by using the search courses bar on the top. </a:t>
            </a:r>
          </a:p>
        </p:txBody>
      </p:sp>
      <p:sp>
        <p:nvSpPr>
          <p:cNvPr id="4" name="Slide Number Placeholder 3">
            <a:extLst>
              <a:ext uri="{FF2B5EF4-FFF2-40B4-BE49-F238E27FC236}">
                <a16:creationId xmlns:a16="http://schemas.microsoft.com/office/drawing/2014/main" id="{815DCD89-70AB-14DD-42A8-BAF34E82A9BA}"/>
              </a:ext>
            </a:extLst>
          </p:cNvPr>
          <p:cNvSpPr>
            <a:spLocks noGrp="1"/>
          </p:cNvSpPr>
          <p:nvPr>
            <p:ph type="sldNum" sz="quarter" idx="5"/>
          </p:nvPr>
        </p:nvSpPr>
        <p:spPr/>
        <p:txBody>
          <a:bodyPr/>
          <a:lstStyle/>
          <a:p>
            <a:fld id="{2AD256D3-62CE-B549-9465-FF4BCB4195CF}" type="slidenum">
              <a:rPr lang="en-US" smtClean="0"/>
              <a:t>11</a:t>
            </a:fld>
            <a:endParaRPr lang="en-US"/>
          </a:p>
        </p:txBody>
      </p:sp>
    </p:spTree>
    <p:extLst>
      <p:ext uri="{BB962C8B-B14F-4D97-AF65-F5344CB8AC3E}">
        <p14:creationId xmlns:p14="http://schemas.microsoft.com/office/powerpoint/2010/main" val="3518033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7736C-E31E-74E9-9B20-307006002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F3D3D3-8670-2469-A1AC-C2EA99852A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1C1846-77C1-45C5-F6D9-B03EAF2FCF11}"/>
              </a:ext>
            </a:extLst>
          </p:cNvPr>
          <p:cNvSpPr>
            <a:spLocks noGrp="1"/>
          </p:cNvSpPr>
          <p:nvPr>
            <p:ph type="body" idx="1"/>
          </p:nvPr>
        </p:nvSpPr>
        <p:spPr/>
        <p:txBody>
          <a:bodyPr/>
          <a:lstStyle/>
          <a:p>
            <a:r>
              <a:rPr lang="en-US" dirty="0"/>
              <a:t>Once the details are added, click on Save</a:t>
            </a:r>
          </a:p>
        </p:txBody>
      </p:sp>
      <p:sp>
        <p:nvSpPr>
          <p:cNvPr id="4" name="Slide Number Placeholder 3">
            <a:extLst>
              <a:ext uri="{FF2B5EF4-FFF2-40B4-BE49-F238E27FC236}">
                <a16:creationId xmlns:a16="http://schemas.microsoft.com/office/drawing/2014/main" id="{54AE7B67-83F7-EC38-59F4-9C8EB856A0C8}"/>
              </a:ext>
            </a:extLst>
          </p:cNvPr>
          <p:cNvSpPr>
            <a:spLocks noGrp="1"/>
          </p:cNvSpPr>
          <p:nvPr>
            <p:ph type="sldNum" sz="quarter" idx="5"/>
          </p:nvPr>
        </p:nvSpPr>
        <p:spPr/>
        <p:txBody>
          <a:bodyPr/>
          <a:lstStyle/>
          <a:p>
            <a:fld id="{2AD256D3-62CE-B549-9465-FF4BCB4195CF}" type="slidenum">
              <a:rPr lang="en-US" smtClean="0"/>
              <a:t>12</a:t>
            </a:fld>
            <a:endParaRPr lang="en-US"/>
          </a:p>
        </p:txBody>
      </p:sp>
    </p:spTree>
    <p:extLst>
      <p:ext uri="{BB962C8B-B14F-4D97-AF65-F5344CB8AC3E}">
        <p14:creationId xmlns:p14="http://schemas.microsoft.com/office/powerpoint/2010/main" val="3110887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689BB-4899-2109-9F65-5EE726A95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25F14-EA8F-9B59-4DDC-30D004D5A8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4F79BB-137F-6332-9493-F04CF64A9E68}"/>
              </a:ext>
            </a:extLst>
          </p:cNvPr>
          <p:cNvSpPr>
            <a:spLocks noGrp="1"/>
          </p:cNvSpPr>
          <p:nvPr>
            <p:ph type="body" idx="1"/>
          </p:nvPr>
        </p:nvSpPr>
        <p:spPr/>
        <p:txBody>
          <a:bodyPr/>
          <a:lstStyle/>
          <a:p>
            <a:r>
              <a:rPr lang="en-US" dirty="0"/>
              <a:t>Click on the 3 dots against the newly added user and select Settings. </a:t>
            </a:r>
          </a:p>
        </p:txBody>
      </p:sp>
      <p:sp>
        <p:nvSpPr>
          <p:cNvPr id="4" name="Slide Number Placeholder 3">
            <a:extLst>
              <a:ext uri="{FF2B5EF4-FFF2-40B4-BE49-F238E27FC236}">
                <a16:creationId xmlns:a16="http://schemas.microsoft.com/office/drawing/2014/main" id="{13FA7CA3-6A47-8E97-E72D-C40EBECB5975}"/>
              </a:ext>
            </a:extLst>
          </p:cNvPr>
          <p:cNvSpPr>
            <a:spLocks noGrp="1"/>
          </p:cNvSpPr>
          <p:nvPr>
            <p:ph type="sldNum" sz="quarter" idx="5"/>
          </p:nvPr>
        </p:nvSpPr>
        <p:spPr/>
        <p:txBody>
          <a:bodyPr/>
          <a:lstStyle/>
          <a:p>
            <a:fld id="{2AD256D3-62CE-B549-9465-FF4BCB4195CF}" type="slidenum">
              <a:rPr lang="en-US" smtClean="0"/>
              <a:t>13</a:t>
            </a:fld>
            <a:endParaRPr lang="en-US"/>
          </a:p>
        </p:txBody>
      </p:sp>
    </p:spTree>
    <p:extLst>
      <p:ext uri="{BB962C8B-B14F-4D97-AF65-F5344CB8AC3E}">
        <p14:creationId xmlns:p14="http://schemas.microsoft.com/office/powerpoint/2010/main" val="2457086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38524-31DA-8FDC-FB63-01168BB77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384F2-FE8B-5C5C-3C1E-5444A54CDF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A0C83-9CA2-4A10-3775-4080315932F9}"/>
              </a:ext>
            </a:extLst>
          </p:cNvPr>
          <p:cNvSpPr>
            <a:spLocks noGrp="1"/>
          </p:cNvSpPr>
          <p:nvPr>
            <p:ph type="body" idx="1"/>
          </p:nvPr>
        </p:nvSpPr>
        <p:spPr/>
        <p:txBody>
          <a:bodyPr/>
          <a:lstStyle/>
          <a:p>
            <a:r>
              <a:rPr lang="en-US" dirty="0"/>
              <a:t>Select the check box if the user is a School Admin. School Admin will be updated successfully.</a:t>
            </a:r>
          </a:p>
        </p:txBody>
      </p:sp>
      <p:sp>
        <p:nvSpPr>
          <p:cNvPr id="4" name="Slide Number Placeholder 3">
            <a:extLst>
              <a:ext uri="{FF2B5EF4-FFF2-40B4-BE49-F238E27FC236}">
                <a16:creationId xmlns:a16="http://schemas.microsoft.com/office/drawing/2014/main" id="{D4D04835-257C-819E-F103-255E72E71292}"/>
              </a:ext>
            </a:extLst>
          </p:cNvPr>
          <p:cNvSpPr>
            <a:spLocks noGrp="1"/>
          </p:cNvSpPr>
          <p:nvPr>
            <p:ph type="sldNum" sz="quarter" idx="5"/>
          </p:nvPr>
        </p:nvSpPr>
        <p:spPr/>
        <p:txBody>
          <a:bodyPr/>
          <a:lstStyle/>
          <a:p>
            <a:fld id="{2AD256D3-62CE-B549-9465-FF4BCB4195CF}" type="slidenum">
              <a:rPr lang="en-US" smtClean="0"/>
              <a:t>14</a:t>
            </a:fld>
            <a:endParaRPr lang="en-US"/>
          </a:p>
        </p:txBody>
      </p:sp>
    </p:spTree>
    <p:extLst>
      <p:ext uri="{BB962C8B-B14F-4D97-AF65-F5344CB8AC3E}">
        <p14:creationId xmlns:p14="http://schemas.microsoft.com/office/powerpoint/2010/main" val="1910873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on how to add teachers or school users.</a:t>
            </a:r>
            <a:br>
              <a:rPr lang="en-US" dirty="0"/>
            </a:br>
            <a:br>
              <a:rPr lang="en-US" dirty="0"/>
            </a:br>
            <a:r>
              <a:rPr lang="en-US" dirty="0"/>
              <a:t>As mentioned before, We add them the way we added school admins, but we don’t check the box beside Is school Admin. We just provide the </a:t>
            </a:r>
            <a:r>
              <a:rPr lang="en-US" dirty="0" err="1"/>
              <a:t>Firstname</a:t>
            </a:r>
            <a:r>
              <a:rPr lang="en-US" dirty="0"/>
              <a:t>, </a:t>
            </a:r>
            <a:r>
              <a:rPr lang="en-US" dirty="0" err="1"/>
              <a:t>Lastname</a:t>
            </a:r>
            <a:r>
              <a:rPr lang="en-US" dirty="0"/>
              <a:t> and email address and then save this information.</a:t>
            </a:r>
          </a:p>
        </p:txBody>
      </p:sp>
      <p:sp>
        <p:nvSpPr>
          <p:cNvPr id="4" name="Slide Number Placeholder 3"/>
          <p:cNvSpPr>
            <a:spLocks noGrp="1"/>
          </p:cNvSpPr>
          <p:nvPr>
            <p:ph type="sldNum" sz="quarter" idx="5"/>
          </p:nvPr>
        </p:nvSpPr>
        <p:spPr/>
        <p:txBody>
          <a:bodyPr/>
          <a:lstStyle/>
          <a:p>
            <a:fld id="{2AD256D3-62CE-B549-9465-FF4BCB4195CF}" type="slidenum">
              <a:rPr lang="en-US" smtClean="0"/>
              <a:t>15</a:t>
            </a:fld>
            <a:endParaRPr lang="en-US"/>
          </a:p>
        </p:txBody>
      </p:sp>
    </p:spTree>
    <p:extLst>
      <p:ext uri="{BB962C8B-B14F-4D97-AF65-F5344CB8AC3E}">
        <p14:creationId xmlns:p14="http://schemas.microsoft.com/office/powerpoint/2010/main" val="3120990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on how to setup FP logins for the admins , teachers or students. </a:t>
            </a:r>
            <a:br>
              <a:rPr lang="en-US" dirty="0"/>
            </a:br>
            <a:br>
              <a:rPr lang="en-US" dirty="0"/>
            </a:br>
            <a:r>
              <a:rPr lang="en-US" dirty="0"/>
              <a:t>Search for the school, select the User and click on 3 dots under Action</a:t>
            </a:r>
          </a:p>
          <a:p>
            <a:r>
              <a:rPr lang="en-US" dirty="0"/>
              <a:t>Then select Edit</a:t>
            </a:r>
          </a:p>
        </p:txBody>
      </p:sp>
      <p:sp>
        <p:nvSpPr>
          <p:cNvPr id="4" name="Slide Number Placeholder 3"/>
          <p:cNvSpPr>
            <a:spLocks noGrp="1"/>
          </p:cNvSpPr>
          <p:nvPr>
            <p:ph type="sldNum" sz="quarter" idx="5"/>
          </p:nvPr>
        </p:nvSpPr>
        <p:spPr/>
        <p:txBody>
          <a:bodyPr/>
          <a:lstStyle/>
          <a:p>
            <a:fld id="{2AD256D3-62CE-B549-9465-FF4BCB4195CF}" type="slidenum">
              <a:rPr lang="en-US" smtClean="0"/>
              <a:t>16</a:t>
            </a:fld>
            <a:endParaRPr lang="en-US"/>
          </a:p>
        </p:txBody>
      </p:sp>
    </p:spTree>
    <p:extLst>
      <p:ext uri="{BB962C8B-B14F-4D97-AF65-F5344CB8AC3E}">
        <p14:creationId xmlns:p14="http://schemas.microsoft.com/office/powerpoint/2010/main" val="976671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Click the Create New Login button to create the new log-in for the selected user and click ‘Save’. This will generate FP login for this user.</a:t>
            </a:r>
          </a:p>
          <a:p>
            <a:endParaRPr lang="en-IN" sz="1200" b="0" i="1" kern="1200" dirty="0">
              <a:solidFill>
                <a:schemeClr val="tx1"/>
              </a:solidFill>
              <a:effectLst/>
              <a:latin typeface="+mn-lt"/>
              <a:ea typeface="+mn-ea"/>
              <a:cs typeface="+mn-cs"/>
            </a:endParaRPr>
          </a:p>
          <a:p>
            <a:r>
              <a:rPr lang="en-IN" sz="1200" b="0" i="1" kern="1200" dirty="0">
                <a:solidFill>
                  <a:schemeClr val="tx1"/>
                </a:solidFill>
                <a:effectLst/>
                <a:latin typeface="+mn-lt"/>
                <a:ea typeface="+mn-ea"/>
                <a:cs typeface="+mn-cs"/>
              </a:rPr>
              <a:t>Note The user will receive an email with their login credentials. </a:t>
            </a:r>
            <a:r>
              <a:rPr lang="en-IN" sz="1200" b="0" i="1" kern="1200" dirty="0" err="1">
                <a:solidFill>
                  <a:schemeClr val="tx1"/>
                </a:solidFill>
                <a:effectLst/>
                <a:latin typeface="+mn-lt"/>
                <a:ea typeface="+mn-ea"/>
                <a:cs typeface="+mn-cs"/>
              </a:rPr>
              <a:t>FocalPoint</a:t>
            </a:r>
            <a:r>
              <a:rPr lang="en-IN" sz="1200" b="0" i="1" kern="1200" dirty="0">
                <a:solidFill>
                  <a:schemeClr val="tx1"/>
                </a:solidFill>
                <a:effectLst/>
                <a:latin typeface="+mn-lt"/>
                <a:ea typeface="+mn-ea"/>
                <a:cs typeface="+mn-cs"/>
              </a:rPr>
              <a:t> login for  school admins or students can also be setup in the same way.</a:t>
            </a:r>
            <a:endParaRPr lang="en-IN"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D256D3-62CE-B549-9465-FF4BCB4195CF}" type="slidenum">
              <a:rPr lang="en-US" smtClean="0"/>
              <a:t>17</a:t>
            </a:fld>
            <a:endParaRPr lang="en-US"/>
          </a:p>
        </p:txBody>
      </p:sp>
    </p:spTree>
    <p:extLst>
      <p:ext uri="{BB962C8B-B14F-4D97-AF65-F5344CB8AC3E}">
        <p14:creationId xmlns:p14="http://schemas.microsoft.com/office/powerpoint/2010/main" val="3164214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This screen will show us that </a:t>
            </a:r>
            <a:r>
              <a:rPr lang="en-IN" sz="1200" b="0" i="0" kern="1200" dirty="0" err="1">
                <a:solidFill>
                  <a:schemeClr val="tx1"/>
                </a:solidFill>
                <a:effectLst/>
                <a:latin typeface="+mn-lt"/>
                <a:ea typeface="+mn-ea"/>
                <a:cs typeface="+mn-cs"/>
              </a:rPr>
              <a:t>FocalPoint</a:t>
            </a:r>
            <a:r>
              <a:rPr lang="en-IN" sz="1200" b="0" i="0" kern="1200" dirty="0">
                <a:solidFill>
                  <a:schemeClr val="tx1"/>
                </a:solidFill>
                <a:effectLst/>
                <a:latin typeface="+mn-lt"/>
                <a:ea typeface="+mn-ea"/>
                <a:cs typeface="+mn-cs"/>
              </a:rPr>
              <a:t> login is created for this teacher . Admin can reset the password for the user by clicking the Reset Password button</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 Then Click ‘Save’ . The Reset credentials are emailed to the users .</a:t>
            </a:r>
          </a:p>
          <a:p>
            <a:endParaRPr lang="en-IN"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D256D3-62CE-B549-9465-FF4BCB4195CF}" type="slidenum">
              <a:rPr lang="en-US" smtClean="0"/>
              <a:t>18</a:t>
            </a:fld>
            <a:endParaRPr lang="en-US"/>
          </a:p>
        </p:txBody>
      </p:sp>
    </p:spTree>
    <p:extLst>
      <p:ext uri="{BB962C8B-B14F-4D97-AF65-F5344CB8AC3E}">
        <p14:creationId xmlns:p14="http://schemas.microsoft.com/office/powerpoint/2010/main" val="698014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teacher’s account is created, we associate Classroom and Course to a teacher . To do this, select the 3 dots against the Teacher and click on Settings. </a:t>
            </a:r>
          </a:p>
        </p:txBody>
      </p:sp>
      <p:sp>
        <p:nvSpPr>
          <p:cNvPr id="4" name="Slide Number Placeholder 3"/>
          <p:cNvSpPr>
            <a:spLocks noGrp="1"/>
          </p:cNvSpPr>
          <p:nvPr>
            <p:ph type="sldNum" sz="quarter" idx="5"/>
          </p:nvPr>
        </p:nvSpPr>
        <p:spPr/>
        <p:txBody>
          <a:bodyPr/>
          <a:lstStyle/>
          <a:p>
            <a:fld id="{2AD256D3-62CE-B549-9465-FF4BCB4195CF}" type="slidenum">
              <a:rPr lang="en-US" smtClean="0"/>
              <a:t>19</a:t>
            </a:fld>
            <a:endParaRPr lang="en-US"/>
          </a:p>
        </p:txBody>
      </p:sp>
    </p:spTree>
    <p:extLst>
      <p:ext uri="{BB962C8B-B14F-4D97-AF65-F5344CB8AC3E}">
        <p14:creationId xmlns:p14="http://schemas.microsoft.com/office/powerpoint/2010/main" val="59710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 Admins would select Provisioning from the Administration menu on the left side of the </a:t>
            </a:r>
            <a:r>
              <a:rPr lang="en-US" dirty="0" err="1"/>
              <a:t>Focalpoint</a:t>
            </a:r>
            <a:r>
              <a:rPr lang="en-US" dirty="0"/>
              <a:t> login page .</a:t>
            </a:r>
          </a:p>
        </p:txBody>
      </p:sp>
      <p:sp>
        <p:nvSpPr>
          <p:cNvPr id="4" name="Slide Number Placeholder 3"/>
          <p:cNvSpPr>
            <a:spLocks noGrp="1"/>
          </p:cNvSpPr>
          <p:nvPr>
            <p:ph type="sldNum" sz="quarter" idx="5"/>
          </p:nvPr>
        </p:nvSpPr>
        <p:spPr/>
        <p:txBody>
          <a:bodyPr/>
          <a:lstStyle/>
          <a:p>
            <a:fld id="{2AD256D3-62CE-B549-9465-FF4BCB4195CF}" type="slidenum">
              <a:rPr lang="en-US" smtClean="0"/>
              <a:t>2</a:t>
            </a:fld>
            <a:endParaRPr lang="en-US"/>
          </a:p>
        </p:txBody>
      </p:sp>
    </p:spTree>
    <p:extLst>
      <p:ext uri="{BB962C8B-B14F-4D97-AF65-F5344CB8AC3E}">
        <p14:creationId xmlns:p14="http://schemas.microsoft.com/office/powerpoint/2010/main" val="3588013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103E0-4C1D-3D08-1E67-BFE2903CC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A2BE9-D8D1-7F1D-EC7D-53F5425110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336D05-FAA5-7C0B-D526-B719CB641F8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select the section and classroom from the dropdown and then click on Add.</a:t>
            </a:r>
          </a:p>
        </p:txBody>
      </p:sp>
      <p:sp>
        <p:nvSpPr>
          <p:cNvPr id="4" name="Slide Number Placeholder 3">
            <a:extLst>
              <a:ext uri="{FF2B5EF4-FFF2-40B4-BE49-F238E27FC236}">
                <a16:creationId xmlns:a16="http://schemas.microsoft.com/office/drawing/2014/main" id="{2FEC8763-D54F-EC6F-E21F-F33488945183}"/>
              </a:ext>
            </a:extLst>
          </p:cNvPr>
          <p:cNvSpPr>
            <a:spLocks noGrp="1"/>
          </p:cNvSpPr>
          <p:nvPr>
            <p:ph type="sldNum" sz="quarter" idx="5"/>
          </p:nvPr>
        </p:nvSpPr>
        <p:spPr/>
        <p:txBody>
          <a:bodyPr/>
          <a:lstStyle/>
          <a:p>
            <a:fld id="{2AD256D3-62CE-B549-9465-FF4BCB4195CF}" type="slidenum">
              <a:rPr lang="en-US" smtClean="0"/>
              <a:t>20</a:t>
            </a:fld>
            <a:endParaRPr lang="en-US"/>
          </a:p>
        </p:txBody>
      </p:sp>
    </p:spTree>
    <p:extLst>
      <p:ext uri="{BB962C8B-B14F-4D97-AF65-F5344CB8AC3E}">
        <p14:creationId xmlns:p14="http://schemas.microsoft.com/office/powerpoint/2010/main" val="3094527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D8DD0-406F-2547-3318-B6B9E5948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4CDF3-24EE-3B1E-3DEE-AC3B9EA241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6AA94-CFCD-29B6-E9FD-4D4F90CDE74F}"/>
              </a:ext>
            </a:extLst>
          </p:cNvPr>
          <p:cNvSpPr>
            <a:spLocks noGrp="1"/>
          </p:cNvSpPr>
          <p:nvPr>
            <p:ph type="body" idx="1"/>
          </p:nvPr>
        </p:nvSpPr>
        <p:spPr/>
        <p:txBody>
          <a:bodyPr/>
          <a:lstStyle/>
          <a:p>
            <a:r>
              <a:rPr lang="en-US" dirty="0"/>
              <a:t>The course and classroom will be added to the Teacher account. The classroom can be Managed with Assessments, Learning tree and Portfolio center (when you check the boxes under Manage tab) or Deleted (click on the 3 dots under Action tab and select Delete)</a:t>
            </a:r>
            <a:br>
              <a:rPr lang="en-US" dirty="0"/>
            </a:br>
            <a:br>
              <a:rPr lang="en-US" dirty="0"/>
            </a:br>
            <a:r>
              <a:rPr lang="en-US" dirty="0"/>
              <a:t>The teacher would see that classroom is associated to the course.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this would mean that all the students who are associated to the classroom are now provisioned automatically to this course section with a teacher and corresponding course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20DE4DF4-48E1-CE0D-7B36-49B7854EAC13}"/>
              </a:ext>
            </a:extLst>
          </p:cNvPr>
          <p:cNvSpPr>
            <a:spLocks noGrp="1"/>
          </p:cNvSpPr>
          <p:nvPr>
            <p:ph type="sldNum" sz="quarter" idx="5"/>
          </p:nvPr>
        </p:nvSpPr>
        <p:spPr/>
        <p:txBody>
          <a:bodyPr/>
          <a:lstStyle/>
          <a:p>
            <a:fld id="{2AD256D3-62CE-B549-9465-FF4BCB4195CF}" type="slidenum">
              <a:rPr lang="en-US" smtClean="0"/>
              <a:t>21</a:t>
            </a:fld>
            <a:endParaRPr lang="en-US"/>
          </a:p>
        </p:txBody>
      </p:sp>
    </p:spTree>
    <p:extLst>
      <p:ext uri="{BB962C8B-B14F-4D97-AF65-F5344CB8AC3E}">
        <p14:creationId xmlns:p14="http://schemas.microsoft.com/office/powerpoint/2010/main" val="2889875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4989E-E254-9453-5B86-4FA560F8A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78B3D-C8B2-867B-F9A3-CA492ACDD7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2D4942-7BDA-8CF9-77AA-C51B40C3C4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take a look how to setup accounts for students. </a:t>
            </a:r>
            <a:br>
              <a:rPr lang="en-US" dirty="0"/>
            </a:br>
            <a:br>
              <a:rPr lang="en-US" dirty="0"/>
            </a:br>
            <a:r>
              <a:rPr lang="en-US" dirty="0"/>
              <a:t>Within the Student section, select the school and click Add New Student.</a:t>
            </a:r>
          </a:p>
        </p:txBody>
      </p:sp>
      <p:sp>
        <p:nvSpPr>
          <p:cNvPr id="4" name="Slide Number Placeholder 3">
            <a:extLst>
              <a:ext uri="{FF2B5EF4-FFF2-40B4-BE49-F238E27FC236}">
                <a16:creationId xmlns:a16="http://schemas.microsoft.com/office/drawing/2014/main" id="{764F82DD-1291-7AF2-80C5-73DBDA1FC5E7}"/>
              </a:ext>
            </a:extLst>
          </p:cNvPr>
          <p:cNvSpPr>
            <a:spLocks noGrp="1"/>
          </p:cNvSpPr>
          <p:nvPr>
            <p:ph type="sldNum" sz="quarter" idx="5"/>
          </p:nvPr>
        </p:nvSpPr>
        <p:spPr/>
        <p:txBody>
          <a:bodyPr/>
          <a:lstStyle/>
          <a:p>
            <a:fld id="{2AD256D3-62CE-B549-9465-FF4BCB4195CF}" type="slidenum">
              <a:rPr lang="en-US" smtClean="0"/>
              <a:t>22</a:t>
            </a:fld>
            <a:endParaRPr lang="en-US"/>
          </a:p>
        </p:txBody>
      </p:sp>
    </p:spTree>
    <p:extLst>
      <p:ext uri="{BB962C8B-B14F-4D97-AF65-F5344CB8AC3E}">
        <p14:creationId xmlns:p14="http://schemas.microsoft.com/office/powerpoint/2010/main" val="1681321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2D7B0-0531-A117-0654-7248752177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EFD5C9-719B-CD42-16BC-FEECBA359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C2A4B7-6DC1-E75C-D45D-EF08001934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provide the details like First Name, Last Name and email address. </a:t>
            </a:r>
            <a:br>
              <a:rPr lang="en-US" dirty="0"/>
            </a:br>
            <a:br>
              <a:rPr lang="en-US" dirty="0"/>
            </a:br>
            <a:r>
              <a:rPr lang="en-US" dirty="0"/>
              <a:t>Click on Save.</a:t>
            </a:r>
          </a:p>
        </p:txBody>
      </p:sp>
      <p:sp>
        <p:nvSpPr>
          <p:cNvPr id="4" name="Slide Number Placeholder 3">
            <a:extLst>
              <a:ext uri="{FF2B5EF4-FFF2-40B4-BE49-F238E27FC236}">
                <a16:creationId xmlns:a16="http://schemas.microsoft.com/office/drawing/2014/main" id="{6A673436-10BB-3AC8-94CF-A97000FB431E}"/>
              </a:ext>
            </a:extLst>
          </p:cNvPr>
          <p:cNvSpPr>
            <a:spLocks noGrp="1"/>
          </p:cNvSpPr>
          <p:nvPr>
            <p:ph type="sldNum" sz="quarter" idx="5"/>
          </p:nvPr>
        </p:nvSpPr>
        <p:spPr/>
        <p:txBody>
          <a:bodyPr/>
          <a:lstStyle/>
          <a:p>
            <a:fld id="{2AD256D3-62CE-B549-9465-FF4BCB4195CF}" type="slidenum">
              <a:rPr lang="en-US" smtClean="0"/>
              <a:t>23</a:t>
            </a:fld>
            <a:endParaRPr lang="en-US"/>
          </a:p>
        </p:txBody>
      </p:sp>
    </p:spTree>
    <p:extLst>
      <p:ext uri="{BB962C8B-B14F-4D97-AF65-F5344CB8AC3E}">
        <p14:creationId xmlns:p14="http://schemas.microsoft.com/office/powerpoint/2010/main" val="1868230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9CE54-2841-1636-1373-270579916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914BA5-EDE8-1E70-3B8A-DD49F7347E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1FA64A-62D0-A013-9A25-6A766075990A}"/>
              </a:ext>
            </a:extLst>
          </p:cNvPr>
          <p:cNvSpPr>
            <a:spLocks noGrp="1"/>
          </p:cNvSpPr>
          <p:nvPr>
            <p:ph type="body" idx="1"/>
          </p:nvPr>
        </p:nvSpPr>
        <p:spPr/>
        <p:txBody>
          <a:bodyPr/>
          <a:lstStyle/>
          <a:p>
            <a:r>
              <a:rPr lang="en-US" dirty="0"/>
              <a:t>The student would then be added to the school as shown here.</a:t>
            </a:r>
          </a:p>
        </p:txBody>
      </p:sp>
      <p:sp>
        <p:nvSpPr>
          <p:cNvPr id="4" name="Slide Number Placeholder 3">
            <a:extLst>
              <a:ext uri="{FF2B5EF4-FFF2-40B4-BE49-F238E27FC236}">
                <a16:creationId xmlns:a16="http://schemas.microsoft.com/office/drawing/2014/main" id="{3D4DA994-21D1-08E8-63CA-2BDDF321BEDA}"/>
              </a:ext>
            </a:extLst>
          </p:cNvPr>
          <p:cNvSpPr>
            <a:spLocks noGrp="1"/>
          </p:cNvSpPr>
          <p:nvPr>
            <p:ph type="sldNum" sz="quarter" idx="5"/>
          </p:nvPr>
        </p:nvSpPr>
        <p:spPr/>
        <p:txBody>
          <a:bodyPr/>
          <a:lstStyle/>
          <a:p>
            <a:fld id="{2AD256D3-62CE-B549-9465-FF4BCB4195CF}" type="slidenum">
              <a:rPr lang="en-US" smtClean="0"/>
              <a:t>24</a:t>
            </a:fld>
            <a:endParaRPr lang="en-US"/>
          </a:p>
        </p:txBody>
      </p:sp>
    </p:spTree>
    <p:extLst>
      <p:ext uri="{BB962C8B-B14F-4D97-AF65-F5344CB8AC3E}">
        <p14:creationId xmlns:p14="http://schemas.microsoft.com/office/powerpoint/2010/main" val="768174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39E23-E38B-2DCD-6ED6-3BC4660128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423438-C6CD-8B54-F971-8FB069AAA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3830B3-0A2F-ACF4-308C-8B98808C1A02}"/>
              </a:ext>
            </a:extLst>
          </p:cNvPr>
          <p:cNvSpPr>
            <a:spLocks noGrp="1"/>
          </p:cNvSpPr>
          <p:nvPr>
            <p:ph type="body" idx="1"/>
          </p:nvPr>
        </p:nvSpPr>
        <p:spPr/>
        <p:txBody>
          <a:bodyPr/>
          <a:lstStyle/>
          <a:p>
            <a:r>
              <a:rPr lang="en-US" dirty="0"/>
              <a:t>Select the 3 dots against the Student account, click on Edit. Then select Create Login.</a:t>
            </a:r>
          </a:p>
        </p:txBody>
      </p:sp>
      <p:sp>
        <p:nvSpPr>
          <p:cNvPr id="4" name="Slide Number Placeholder 3">
            <a:extLst>
              <a:ext uri="{FF2B5EF4-FFF2-40B4-BE49-F238E27FC236}">
                <a16:creationId xmlns:a16="http://schemas.microsoft.com/office/drawing/2014/main" id="{77F73BB5-F843-29C7-E6ED-E1ED4B95A3DB}"/>
              </a:ext>
            </a:extLst>
          </p:cNvPr>
          <p:cNvSpPr>
            <a:spLocks noGrp="1"/>
          </p:cNvSpPr>
          <p:nvPr>
            <p:ph type="sldNum" sz="quarter" idx="5"/>
          </p:nvPr>
        </p:nvSpPr>
        <p:spPr/>
        <p:txBody>
          <a:bodyPr/>
          <a:lstStyle/>
          <a:p>
            <a:fld id="{2AD256D3-62CE-B549-9465-FF4BCB4195CF}" type="slidenum">
              <a:rPr lang="en-US" smtClean="0"/>
              <a:t>25</a:t>
            </a:fld>
            <a:endParaRPr lang="en-US"/>
          </a:p>
        </p:txBody>
      </p:sp>
    </p:spTree>
    <p:extLst>
      <p:ext uri="{BB962C8B-B14F-4D97-AF65-F5344CB8AC3E}">
        <p14:creationId xmlns:p14="http://schemas.microsoft.com/office/powerpoint/2010/main" val="3949521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C4E8-892A-5924-A90A-9954C12FD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3C5D4-21A8-98FA-35AC-AD0895C2E3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237647-D7A4-8640-2678-50FFCA0EF1DB}"/>
              </a:ext>
            </a:extLst>
          </p:cNvPr>
          <p:cNvSpPr>
            <a:spLocks noGrp="1"/>
          </p:cNvSpPr>
          <p:nvPr>
            <p:ph type="body" idx="1"/>
          </p:nvPr>
        </p:nvSpPr>
        <p:spPr/>
        <p:txBody>
          <a:bodyPr/>
          <a:lstStyle/>
          <a:p>
            <a:r>
              <a:rPr lang="en-US" dirty="0"/>
              <a:t>Login will be created successfully. </a:t>
            </a:r>
            <a:br>
              <a:rPr lang="en-US" dirty="0"/>
            </a:br>
            <a:br>
              <a:rPr lang="en-US" dirty="0"/>
            </a:br>
            <a:r>
              <a:rPr lang="en-US" dirty="0"/>
              <a:t>Note: Currently we are not providing Token based logins.</a:t>
            </a:r>
          </a:p>
        </p:txBody>
      </p:sp>
      <p:sp>
        <p:nvSpPr>
          <p:cNvPr id="4" name="Slide Number Placeholder 3">
            <a:extLst>
              <a:ext uri="{FF2B5EF4-FFF2-40B4-BE49-F238E27FC236}">
                <a16:creationId xmlns:a16="http://schemas.microsoft.com/office/drawing/2014/main" id="{765CB7E0-8AEB-E5CD-D8DA-4793D707BBCF}"/>
              </a:ext>
            </a:extLst>
          </p:cNvPr>
          <p:cNvSpPr>
            <a:spLocks noGrp="1"/>
          </p:cNvSpPr>
          <p:nvPr>
            <p:ph type="sldNum" sz="quarter" idx="5"/>
          </p:nvPr>
        </p:nvSpPr>
        <p:spPr/>
        <p:txBody>
          <a:bodyPr/>
          <a:lstStyle/>
          <a:p>
            <a:fld id="{2AD256D3-62CE-B549-9465-FF4BCB4195CF}" type="slidenum">
              <a:rPr lang="en-US" smtClean="0"/>
              <a:t>26</a:t>
            </a:fld>
            <a:endParaRPr lang="en-US"/>
          </a:p>
        </p:txBody>
      </p:sp>
    </p:spTree>
    <p:extLst>
      <p:ext uri="{BB962C8B-B14F-4D97-AF65-F5344CB8AC3E}">
        <p14:creationId xmlns:p14="http://schemas.microsoft.com/office/powerpoint/2010/main" val="1435764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logins are setup for the student , we associate the Classroom to the student.</a:t>
            </a:r>
            <a:br>
              <a:rPr lang="en-US" dirty="0"/>
            </a:br>
            <a:br>
              <a:rPr lang="en-US" dirty="0"/>
            </a:br>
            <a:r>
              <a:rPr lang="en-US" dirty="0"/>
              <a:t>Select 3 dots against student account and click on Settings.</a:t>
            </a:r>
          </a:p>
        </p:txBody>
      </p:sp>
      <p:sp>
        <p:nvSpPr>
          <p:cNvPr id="4" name="Slide Number Placeholder 3"/>
          <p:cNvSpPr>
            <a:spLocks noGrp="1"/>
          </p:cNvSpPr>
          <p:nvPr>
            <p:ph type="sldNum" sz="quarter" idx="5"/>
          </p:nvPr>
        </p:nvSpPr>
        <p:spPr/>
        <p:txBody>
          <a:bodyPr/>
          <a:lstStyle/>
          <a:p>
            <a:fld id="{2AD256D3-62CE-B549-9465-FF4BCB4195CF}" type="slidenum">
              <a:rPr lang="en-US" smtClean="0"/>
              <a:t>27</a:t>
            </a:fld>
            <a:endParaRPr lang="en-US"/>
          </a:p>
        </p:txBody>
      </p:sp>
    </p:spTree>
    <p:extLst>
      <p:ext uri="{BB962C8B-B14F-4D97-AF65-F5344CB8AC3E}">
        <p14:creationId xmlns:p14="http://schemas.microsoft.com/office/powerpoint/2010/main" val="2498479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22569-2700-136F-8879-205EDC6537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0C64CF-FA17-D526-7AB5-257C9B4AF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6048E-902E-4C4F-7EF9-2DB6F347AF3A}"/>
              </a:ext>
            </a:extLst>
          </p:cNvPr>
          <p:cNvSpPr>
            <a:spLocks noGrp="1"/>
          </p:cNvSpPr>
          <p:nvPr>
            <p:ph type="body" idx="1"/>
          </p:nvPr>
        </p:nvSpPr>
        <p:spPr/>
        <p:txBody>
          <a:bodyPr/>
          <a:lstStyle/>
          <a:p>
            <a:r>
              <a:rPr lang="en-US" dirty="0"/>
              <a:t>Select the classroom and click on Add. The classroom will be assigned to the student.</a:t>
            </a:r>
          </a:p>
        </p:txBody>
      </p:sp>
      <p:sp>
        <p:nvSpPr>
          <p:cNvPr id="4" name="Slide Number Placeholder 3">
            <a:extLst>
              <a:ext uri="{FF2B5EF4-FFF2-40B4-BE49-F238E27FC236}">
                <a16:creationId xmlns:a16="http://schemas.microsoft.com/office/drawing/2014/main" id="{3BC650FB-68AB-898D-A7A3-53AB34BB6662}"/>
              </a:ext>
            </a:extLst>
          </p:cNvPr>
          <p:cNvSpPr>
            <a:spLocks noGrp="1"/>
          </p:cNvSpPr>
          <p:nvPr>
            <p:ph type="sldNum" sz="quarter" idx="5"/>
          </p:nvPr>
        </p:nvSpPr>
        <p:spPr/>
        <p:txBody>
          <a:bodyPr/>
          <a:lstStyle/>
          <a:p>
            <a:fld id="{2AD256D3-62CE-B549-9465-FF4BCB4195CF}" type="slidenum">
              <a:rPr lang="en-US" smtClean="0"/>
              <a:t>28</a:t>
            </a:fld>
            <a:endParaRPr lang="en-US"/>
          </a:p>
        </p:txBody>
      </p:sp>
    </p:spTree>
    <p:extLst>
      <p:ext uri="{BB962C8B-B14F-4D97-AF65-F5344CB8AC3E}">
        <p14:creationId xmlns:p14="http://schemas.microsoft.com/office/powerpoint/2010/main" val="549224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fld id="{2AD256D3-62CE-B549-9465-FF4BCB4195CF}" type="slidenum">
              <a:rPr lang="en-US" smtClean="0"/>
              <a:t>29</a:t>
            </a:fld>
            <a:endParaRPr lang="en-US"/>
          </a:p>
        </p:txBody>
      </p:sp>
    </p:spTree>
    <p:extLst>
      <p:ext uri="{BB962C8B-B14F-4D97-AF65-F5344CB8AC3E}">
        <p14:creationId xmlns:p14="http://schemas.microsoft.com/office/powerpoint/2010/main" val="3291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take a look on to how to add a school . District admins can add a new school by clicking Add New button as shown in the figure.</a:t>
            </a:r>
          </a:p>
          <a:p>
            <a:endParaRPr lang="en-US" dirty="0"/>
          </a:p>
        </p:txBody>
      </p:sp>
      <p:sp>
        <p:nvSpPr>
          <p:cNvPr id="4" name="Slide Number Placeholder 3"/>
          <p:cNvSpPr>
            <a:spLocks noGrp="1"/>
          </p:cNvSpPr>
          <p:nvPr>
            <p:ph type="sldNum" sz="quarter" idx="5"/>
          </p:nvPr>
        </p:nvSpPr>
        <p:spPr/>
        <p:txBody>
          <a:bodyPr/>
          <a:lstStyle/>
          <a:p>
            <a:fld id="{2AD256D3-62CE-B549-9465-FF4BCB4195CF}" type="slidenum">
              <a:rPr lang="en-US" smtClean="0"/>
              <a:t>3</a:t>
            </a:fld>
            <a:endParaRPr lang="en-US"/>
          </a:p>
        </p:txBody>
      </p:sp>
    </p:spTree>
    <p:extLst>
      <p:ext uri="{BB962C8B-B14F-4D97-AF65-F5344CB8AC3E}">
        <p14:creationId xmlns:p14="http://schemas.microsoft.com/office/powerpoint/2010/main" val="184653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would then enter the Name, Description and hit save button. This would save the school details and the other users can be added or associated to this school.</a:t>
            </a:r>
          </a:p>
          <a:p>
            <a:endParaRPr lang="en-US" dirty="0"/>
          </a:p>
          <a:p>
            <a:r>
              <a:rPr lang="en-US" dirty="0"/>
              <a:t>We can now setup the Classrooms and Course sections for this school.</a:t>
            </a:r>
          </a:p>
        </p:txBody>
      </p:sp>
      <p:sp>
        <p:nvSpPr>
          <p:cNvPr id="4" name="Slide Number Placeholder 3"/>
          <p:cNvSpPr>
            <a:spLocks noGrp="1"/>
          </p:cNvSpPr>
          <p:nvPr>
            <p:ph type="sldNum" sz="quarter" idx="5"/>
          </p:nvPr>
        </p:nvSpPr>
        <p:spPr/>
        <p:txBody>
          <a:bodyPr/>
          <a:lstStyle/>
          <a:p>
            <a:fld id="{2AD256D3-62CE-B549-9465-FF4BCB4195CF}" type="slidenum">
              <a:rPr lang="en-US" smtClean="0"/>
              <a:t>4</a:t>
            </a:fld>
            <a:endParaRPr lang="en-US"/>
          </a:p>
        </p:txBody>
      </p:sp>
    </p:spTree>
    <p:extLst>
      <p:ext uri="{BB962C8B-B14F-4D97-AF65-F5344CB8AC3E}">
        <p14:creationId xmlns:p14="http://schemas.microsoft.com/office/powerpoint/2010/main" val="13236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on how to add a classroom to a school . We will first select the school and then select Add New to create a classroom.</a:t>
            </a:r>
          </a:p>
        </p:txBody>
      </p:sp>
      <p:sp>
        <p:nvSpPr>
          <p:cNvPr id="4" name="Slide Number Placeholder 3"/>
          <p:cNvSpPr>
            <a:spLocks noGrp="1"/>
          </p:cNvSpPr>
          <p:nvPr>
            <p:ph type="sldNum" sz="quarter" idx="5"/>
          </p:nvPr>
        </p:nvSpPr>
        <p:spPr/>
        <p:txBody>
          <a:bodyPr/>
          <a:lstStyle/>
          <a:p>
            <a:fld id="{2AD256D3-62CE-B549-9465-FF4BCB4195CF}" type="slidenum">
              <a:rPr lang="en-US" smtClean="0"/>
              <a:t>5</a:t>
            </a:fld>
            <a:endParaRPr lang="en-US"/>
          </a:p>
        </p:txBody>
      </p:sp>
    </p:spTree>
    <p:extLst>
      <p:ext uri="{BB962C8B-B14F-4D97-AF65-F5344CB8AC3E}">
        <p14:creationId xmlns:p14="http://schemas.microsoft.com/office/powerpoint/2010/main" val="220431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Add the Classroom information and hit Save button.</a:t>
            </a:r>
          </a:p>
        </p:txBody>
      </p:sp>
      <p:sp>
        <p:nvSpPr>
          <p:cNvPr id="4" name="Slide Number Placeholder 3"/>
          <p:cNvSpPr>
            <a:spLocks noGrp="1"/>
          </p:cNvSpPr>
          <p:nvPr>
            <p:ph type="sldNum" sz="quarter" idx="5"/>
          </p:nvPr>
        </p:nvSpPr>
        <p:spPr/>
        <p:txBody>
          <a:bodyPr/>
          <a:lstStyle/>
          <a:p>
            <a:fld id="{2AD256D3-62CE-B549-9465-FF4BCB4195CF}" type="slidenum">
              <a:rPr lang="en-US" smtClean="0"/>
              <a:t>6</a:t>
            </a:fld>
            <a:endParaRPr lang="en-US"/>
          </a:p>
        </p:txBody>
      </p:sp>
    </p:spTree>
    <p:extLst>
      <p:ext uri="{BB962C8B-B14F-4D97-AF65-F5344CB8AC3E}">
        <p14:creationId xmlns:p14="http://schemas.microsoft.com/office/powerpoint/2010/main" val="37278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D17C7-633D-46C7-9EFB-DBAC71D8E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23325-1FF1-D9DA-778A-3D46AB2153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87DDE1-092B-791F-972B-7CB95636BDA2}"/>
              </a:ext>
            </a:extLst>
          </p:cNvPr>
          <p:cNvSpPr>
            <a:spLocks noGrp="1"/>
          </p:cNvSpPr>
          <p:nvPr>
            <p:ph type="body" idx="1"/>
          </p:nvPr>
        </p:nvSpPr>
        <p:spPr/>
        <p:txBody>
          <a:bodyPr/>
          <a:lstStyle/>
          <a:p>
            <a:r>
              <a:rPr lang="en-US" dirty="0"/>
              <a:t>We then Add the Classroom information and hit Save button.</a:t>
            </a:r>
          </a:p>
        </p:txBody>
      </p:sp>
      <p:sp>
        <p:nvSpPr>
          <p:cNvPr id="4" name="Slide Number Placeholder 3">
            <a:extLst>
              <a:ext uri="{FF2B5EF4-FFF2-40B4-BE49-F238E27FC236}">
                <a16:creationId xmlns:a16="http://schemas.microsoft.com/office/drawing/2014/main" id="{9D9BD487-257E-8360-D814-A67DEAED3D09}"/>
              </a:ext>
            </a:extLst>
          </p:cNvPr>
          <p:cNvSpPr>
            <a:spLocks noGrp="1"/>
          </p:cNvSpPr>
          <p:nvPr>
            <p:ph type="sldNum" sz="quarter" idx="5"/>
          </p:nvPr>
        </p:nvSpPr>
        <p:spPr/>
        <p:txBody>
          <a:bodyPr/>
          <a:lstStyle/>
          <a:p>
            <a:fld id="{2AD256D3-62CE-B549-9465-FF4BCB4195CF}" type="slidenum">
              <a:rPr lang="en-US" smtClean="0"/>
              <a:t>7</a:t>
            </a:fld>
            <a:endParaRPr lang="en-US"/>
          </a:p>
        </p:txBody>
      </p:sp>
    </p:spTree>
    <p:extLst>
      <p:ext uri="{BB962C8B-B14F-4D97-AF65-F5344CB8AC3E}">
        <p14:creationId xmlns:p14="http://schemas.microsoft.com/office/powerpoint/2010/main" val="4194883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add the courses and then associate them to each individual classroom .Now, lets take a look on how to add these courses . As shown here, the district admins would be selecting Section from SIS Provisioning menu. </a:t>
            </a:r>
          </a:p>
          <a:p>
            <a:endParaRPr lang="en-US" dirty="0"/>
          </a:p>
          <a:p>
            <a:r>
              <a:rPr lang="en-US" dirty="0"/>
              <a:t>We click the Add new Section on the right side of the screen here and enter the details.</a:t>
            </a:r>
          </a:p>
        </p:txBody>
      </p:sp>
      <p:sp>
        <p:nvSpPr>
          <p:cNvPr id="4" name="Slide Number Placeholder 3"/>
          <p:cNvSpPr>
            <a:spLocks noGrp="1"/>
          </p:cNvSpPr>
          <p:nvPr>
            <p:ph type="sldNum" sz="quarter" idx="5"/>
          </p:nvPr>
        </p:nvSpPr>
        <p:spPr/>
        <p:txBody>
          <a:bodyPr/>
          <a:lstStyle/>
          <a:p>
            <a:fld id="{2AD256D3-62CE-B549-9465-FF4BCB4195CF}" type="slidenum">
              <a:rPr lang="en-US" smtClean="0"/>
              <a:t>8</a:t>
            </a:fld>
            <a:endParaRPr lang="en-US"/>
          </a:p>
        </p:txBody>
      </p:sp>
    </p:spTree>
    <p:extLst>
      <p:ext uri="{BB962C8B-B14F-4D97-AF65-F5344CB8AC3E}">
        <p14:creationId xmlns:p14="http://schemas.microsoft.com/office/powerpoint/2010/main" val="2561482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provide the details like Name, Description and Rubrics. Click on save. This course will now be added to list of courses.</a:t>
            </a:r>
          </a:p>
        </p:txBody>
      </p:sp>
      <p:sp>
        <p:nvSpPr>
          <p:cNvPr id="4" name="Slide Number Placeholder 3"/>
          <p:cNvSpPr>
            <a:spLocks noGrp="1"/>
          </p:cNvSpPr>
          <p:nvPr>
            <p:ph type="sldNum" sz="quarter" idx="5"/>
          </p:nvPr>
        </p:nvSpPr>
        <p:spPr/>
        <p:txBody>
          <a:bodyPr/>
          <a:lstStyle/>
          <a:p>
            <a:fld id="{2AD256D3-62CE-B549-9465-FF4BCB4195CF}" type="slidenum">
              <a:rPr lang="en-US" smtClean="0"/>
              <a:t>9</a:t>
            </a:fld>
            <a:endParaRPr lang="en-US"/>
          </a:p>
        </p:txBody>
      </p:sp>
    </p:spTree>
    <p:extLst>
      <p:ext uri="{BB962C8B-B14F-4D97-AF65-F5344CB8AC3E}">
        <p14:creationId xmlns:p14="http://schemas.microsoft.com/office/powerpoint/2010/main" val="138371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10/24/2024</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53818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10/24/2024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2446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10/24/2024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0636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10/24/2024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7597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10/24/2024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7251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10/24/2024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0720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10/24/2024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1419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10/24/2024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8526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10/24/2024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05851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10/24/2024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99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10/24/2024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088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10/24/2024</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7358036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43" r:id="rId6"/>
    <p:sldLayoutId id="2147483738" r:id="rId7"/>
    <p:sldLayoutId id="2147483739" r:id="rId8"/>
    <p:sldLayoutId id="2147483740" r:id="rId9"/>
    <p:sldLayoutId id="2147483742" r:id="rId10"/>
    <p:sldLayoutId id="214748374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7" name="Rectangle 46">
            <a:extLst>
              <a:ext uri="{FF2B5EF4-FFF2-40B4-BE49-F238E27FC236}">
                <a16:creationId xmlns:a16="http://schemas.microsoft.com/office/drawing/2014/main" id="{CFA5B9DB-0BF9-4260-A97B-936524F96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1">
            <a:extLst>
              <a:ext uri="{FF2B5EF4-FFF2-40B4-BE49-F238E27FC236}">
                <a16:creationId xmlns:a16="http://schemas.microsoft.com/office/drawing/2014/main" id="{5C7BDC6B-5312-47A3-ACE0-F2CFEA8496C5}"/>
              </a:ext>
            </a:extLst>
          </p:cNvPr>
          <p:cNvPicPr>
            <a:picLocks noChangeAspect="1"/>
          </p:cNvPicPr>
          <p:nvPr/>
        </p:nvPicPr>
        <p:blipFill rotWithShape="1">
          <a:blip r:embed="rId3">
            <a:alphaModFix amt="50000"/>
          </a:blip>
          <a:srcRect t="10016" b="5715"/>
          <a:stretch/>
        </p:blipFill>
        <p:spPr>
          <a:xfrm>
            <a:off x="21" y="451155"/>
            <a:ext cx="12191979" cy="6857990"/>
          </a:xfrm>
          <a:prstGeom prst="rect">
            <a:avLst/>
          </a:prstGeom>
        </p:spPr>
      </p:pic>
      <p:sp>
        <p:nvSpPr>
          <p:cNvPr id="49" name="Freeform: Shape 48">
            <a:extLst>
              <a:ext uri="{FF2B5EF4-FFF2-40B4-BE49-F238E27FC236}">
                <a16:creationId xmlns:a16="http://schemas.microsoft.com/office/drawing/2014/main" id="{59824785-89B4-4433-955A-F2C847B15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859" y="614291"/>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rgbClr val="C69896"/>
          </a:solidFill>
          <a:ln w="9525" cap="flat">
            <a:noFill/>
            <a:prstDash val="solid"/>
            <a:miter/>
          </a:ln>
        </p:spPr>
        <p:txBody>
          <a:bodyPr rtlCol="0" anchor="ctr"/>
          <a:lstStyle/>
          <a:p>
            <a:endParaRPr lang="en-US"/>
          </a:p>
        </p:txBody>
      </p:sp>
      <p:sp>
        <p:nvSpPr>
          <p:cNvPr id="6" name="Title 5">
            <a:extLst>
              <a:ext uri="{FF2B5EF4-FFF2-40B4-BE49-F238E27FC236}">
                <a16:creationId xmlns:a16="http://schemas.microsoft.com/office/drawing/2014/main" id="{9F89CC5D-A541-9245-B397-C73162C4CF60}"/>
              </a:ext>
            </a:extLst>
          </p:cNvPr>
          <p:cNvSpPr>
            <a:spLocks noGrp="1"/>
          </p:cNvSpPr>
          <p:nvPr>
            <p:ph type="title"/>
          </p:nvPr>
        </p:nvSpPr>
        <p:spPr>
          <a:xfrm>
            <a:off x="2066925" y="1731762"/>
            <a:ext cx="8058150" cy="2453841"/>
          </a:xfrm>
        </p:spPr>
        <p:txBody>
          <a:bodyPr vert="horz" lIns="91440" tIns="45720" rIns="91440" bIns="45720" rtlCol="0" anchor="b">
            <a:normAutofit/>
          </a:bodyPr>
          <a:lstStyle/>
          <a:p>
            <a:pPr>
              <a:lnSpc>
                <a:spcPct val="90000"/>
              </a:lnSpc>
            </a:pPr>
            <a:r>
              <a:rPr lang="en-US" sz="6200" dirty="0">
                <a:latin typeface="Garamond" panose="02020404030301010803" pitchFamily="18" charset="0"/>
              </a:rPr>
              <a:t>How to provision FocalpointK12 users </a:t>
            </a:r>
          </a:p>
        </p:txBody>
      </p:sp>
      <p:sp>
        <p:nvSpPr>
          <p:cNvPr id="51" name="Rectangle 6">
            <a:extLst>
              <a:ext uri="{FF2B5EF4-FFF2-40B4-BE49-F238E27FC236}">
                <a16:creationId xmlns:a16="http://schemas.microsoft.com/office/drawing/2014/main" id="{CB2E64D6-3AEB-4AFF-9475-E210F85E0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F9F983-0818-0046-B2C3-DA17924C50D6}"/>
              </a:ext>
            </a:extLst>
          </p:cNvPr>
          <p:cNvPicPr>
            <a:picLocks noChangeAspect="1"/>
          </p:cNvPicPr>
          <p:nvPr/>
        </p:nvPicPr>
        <p:blipFill>
          <a:blip r:embed="rId4"/>
          <a:stretch>
            <a:fillRect/>
          </a:stretch>
        </p:blipFill>
        <p:spPr>
          <a:xfrm>
            <a:off x="4802414" y="4826799"/>
            <a:ext cx="2819400" cy="635000"/>
          </a:xfrm>
          <a:prstGeom prst="rect">
            <a:avLst/>
          </a:prstGeom>
        </p:spPr>
      </p:pic>
    </p:spTree>
    <p:extLst>
      <p:ext uri="{BB962C8B-B14F-4D97-AF65-F5344CB8AC3E}">
        <p14:creationId xmlns:p14="http://schemas.microsoft.com/office/powerpoint/2010/main" val="316082562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94711-840F-6D4D-B3D1-D59A286390CC}"/>
              </a:ext>
            </a:extLst>
          </p:cNvPr>
          <p:cNvSpPr>
            <a:spLocks noGrp="1"/>
          </p:cNvSpPr>
          <p:nvPr>
            <p:ph type="title"/>
          </p:nvPr>
        </p:nvSpPr>
        <p:spPr>
          <a:xfrm>
            <a:off x="838200" y="437545"/>
            <a:ext cx="10515600" cy="1131130"/>
          </a:xfrm>
        </p:spPr>
        <p:txBody>
          <a:bodyPr/>
          <a:lstStyle/>
          <a:p>
            <a:r>
              <a:rPr lang="en-US" dirty="0"/>
              <a:t>Search the course</a:t>
            </a:r>
          </a:p>
        </p:txBody>
      </p:sp>
      <p:pic>
        <p:nvPicPr>
          <p:cNvPr id="9" name="Content Placeholder 8">
            <a:extLst>
              <a:ext uri="{FF2B5EF4-FFF2-40B4-BE49-F238E27FC236}">
                <a16:creationId xmlns:a16="http://schemas.microsoft.com/office/drawing/2014/main" id="{6F3E05A3-1DD3-7546-A86B-0A2E2D6518F9}"/>
              </a:ext>
            </a:extLst>
          </p:cNvPr>
          <p:cNvPicPr>
            <a:picLocks noGrp="1" noChangeAspect="1"/>
          </p:cNvPicPr>
          <p:nvPr>
            <p:ph idx="1"/>
          </p:nvPr>
        </p:nvPicPr>
        <p:blipFill>
          <a:blip r:embed="rId3"/>
          <a:srcRect/>
          <a:stretch/>
        </p:blipFill>
        <p:spPr>
          <a:xfrm>
            <a:off x="838200" y="2088107"/>
            <a:ext cx="10515600" cy="3766783"/>
          </a:xfrm>
        </p:spPr>
      </p:pic>
    </p:spTree>
    <p:extLst>
      <p:ext uri="{BB962C8B-B14F-4D97-AF65-F5344CB8AC3E}">
        <p14:creationId xmlns:p14="http://schemas.microsoft.com/office/powerpoint/2010/main" val="84717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C82FE-969D-52CE-FFD4-1219923A82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4B7BCB-17FA-1DF7-AE27-5CC4BB254DD4}"/>
              </a:ext>
            </a:extLst>
          </p:cNvPr>
          <p:cNvSpPr>
            <a:spLocks noGrp="1"/>
          </p:cNvSpPr>
          <p:nvPr>
            <p:ph type="title"/>
          </p:nvPr>
        </p:nvSpPr>
        <p:spPr>
          <a:xfrm>
            <a:off x="838200" y="300250"/>
            <a:ext cx="9343030" cy="1131130"/>
          </a:xfrm>
        </p:spPr>
        <p:txBody>
          <a:bodyPr>
            <a:noAutofit/>
          </a:bodyPr>
          <a:lstStyle/>
          <a:p>
            <a:r>
              <a:rPr lang="en-US" sz="3600" dirty="0"/>
              <a:t>How to add a School administrator/ Teachers</a:t>
            </a:r>
          </a:p>
        </p:txBody>
      </p:sp>
      <p:pic>
        <p:nvPicPr>
          <p:cNvPr id="9" name="Content Placeholder 8">
            <a:extLst>
              <a:ext uri="{FF2B5EF4-FFF2-40B4-BE49-F238E27FC236}">
                <a16:creationId xmlns:a16="http://schemas.microsoft.com/office/drawing/2014/main" id="{9B4958EF-8DEA-49B1-2AA7-B0D7BA62D046}"/>
              </a:ext>
            </a:extLst>
          </p:cNvPr>
          <p:cNvPicPr>
            <a:picLocks noGrp="1" noChangeAspect="1"/>
          </p:cNvPicPr>
          <p:nvPr>
            <p:ph idx="1"/>
          </p:nvPr>
        </p:nvPicPr>
        <p:blipFill>
          <a:blip r:embed="rId3"/>
          <a:srcRect/>
          <a:stretch/>
        </p:blipFill>
        <p:spPr>
          <a:xfrm>
            <a:off x="838200" y="2088107"/>
            <a:ext cx="10515600" cy="3766783"/>
          </a:xfrm>
        </p:spPr>
      </p:pic>
    </p:spTree>
    <p:extLst>
      <p:ext uri="{BB962C8B-B14F-4D97-AF65-F5344CB8AC3E}">
        <p14:creationId xmlns:p14="http://schemas.microsoft.com/office/powerpoint/2010/main" val="617675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39132-AC8A-7A9B-FAFF-FB8131D7D0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5821D-3B40-6EDF-6B5C-C1644F1B07B8}"/>
              </a:ext>
            </a:extLst>
          </p:cNvPr>
          <p:cNvSpPr>
            <a:spLocks noGrp="1"/>
          </p:cNvSpPr>
          <p:nvPr>
            <p:ph type="title"/>
          </p:nvPr>
        </p:nvSpPr>
        <p:spPr>
          <a:xfrm>
            <a:off x="838200" y="545910"/>
            <a:ext cx="9438564" cy="885470"/>
          </a:xfrm>
        </p:spPr>
        <p:txBody>
          <a:bodyPr>
            <a:normAutofit/>
          </a:bodyPr>
          <a:lstStyle/>
          <a:p>
            <a:r>
              <a:rPr lang="en-US" sz="4400" dirty="0"/>
              <a:t>Add details </a:t>
            </a:r>
          </a:p>
        </p:txBody>
      </p:sp>
      <p:pic>
        <p:nvPicPr>
          <p:cNvPr id="9" name="Content Placeholder 8">
            <a:extLst>
              <a:ext uri="{FF2B5EF4-FFF2-40B4-BE49-F238E27FC236}">
                <a16:creationId xmlns:a16="http://schemas.microsoft.com/office/drawing/2014/main" id="{367EFDC0-3590-07DC-3328-6A8C1BA1549B}"/>
              </a:ext>
            </a:extLst>
          </p:cNvPr>
          <p:cNvPicPr>
            <a:picLocks noGrp="1" noChangeAspect="1"/>
          </p:cNvPicPr>
          <p:nvPr>
            <p:ph idx="1"/>
          </p:nvPr>
        </p:nvPicPr>
        <p:blipFill>
          <a:blip r:embed="rId3"/>
          <a:srcRect/>
          <a:stretch/>
        </p:blipFill>
        <p:spPr>
          <a:xfrm>
            <a:off x="838200" y="2088107"/>
            <a:ext cx="10515600" cy="3766783"/>
          </a:xfrm>
        </p:spPr>
      </p:pic>
    </p:spTree>
    <p:extLst>
      <p:ext uri="{BB962C8B-B14F-4D97-AF65-F5344CB8AC3E}">
        <p14:creationId xmlns:p14="http://schemas.microsoft.com/office/powerpoint/2010/main" val="3598128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AEE34-1258-B4B4-4410-18DFD37D5A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0741D8-01D7-69C9-7F6A-1C9AD3E324F5}"/>
              </a:ext>
            </a:extLst>
          </p:cNvPr>
          <p:cNvSpPr>
            <a:spLocks noGrp="1"/>
          </p:cNvSpPr>
          <p:nvPr>
            <p:ph type="title"/>
          </p:nvPr>
        </p:nvSpPr>
        <p:spPr>
          <a:xfrm>
            <a:off x="838200" y="300250"/>
            <a:ext cx="10515600" cy="1131130"/>
          </a:xfrm>
        </p:spPr>
        <p:txBody>
          <a:bodyPr/>
          <a:lstStyle/>
          <a:p>
            <a:r>
              <a:rPr lang="en-US" dirty="0"/>
              <a:t>Select School Admin</a:t>
            </a:r>
          </a:p>
        </p:txBody>
      </p:sp>
      <p:pic>
        <p:nvPicPr>
          <p:cNvPr id="9" name="Content Placeholder 8">
            <a:extLst>
              <a:ext uri="{FF2B5EF4-FFF2-40B4-BE49-F238E27FC236}">
                <a16:creationId xmlns:a16="http://schemas.microsoft.com/office/drawing/2014/main" id="{7AF15345-97CD-8E11-D069-84D01246462A}"/>
              </a:ext>
            </a:extLst>
          </p:cNvPr>
          <p:cNvPicPr>
            <a:picLocks noGrp="1" noChangeAspect="1"/>
          </p:cNvPicPr>
          <p:nvPr>
            <p:ph idx="1"/>
          </p:nvPr>
        </p:nvPicPr>
        <p:blipFill>
          <a:blip r:embed="rId3"/>
          <a:srcRect/>
          <a:stretch/>
        </p:blipFill>
        <p:spPr>
          <a:xfrm>
            <a:off x="865496" y="2101755"/>
            <a:ext cx="10515600" cy="3766783"/>
          </a:xfrm>
        </p:spPr>
      </p:pic>
    </p:spTree>
    <p:extLst>
      <p:ext uri="{BB962C8B-B14F-4D97-AF65-F5344CB8AC3E}">
        <p14:creationId xmlns:p14="http://schemas.microsoft.com/office/powerpoint/2010/main" val="2727324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B3FDB-252D-11C8-EFA2-802113521B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60A6D7-FBFE-9968-EE76-0AC7E75DE022}"/>
              </a:ext>
            </a:extLst>
          </p:cNvPr>
          <p:cNvSpPr>
            <a:spLocks noGrp="1"/>
          </p:cNvSpPr>
          <p:nvPr>
            <p:ph type="title"/>
          </p:nvPr>
        </p:nvSpPr>
        <p:spPr>
          <a:xfrm>
            <a:off x="838200" y="300250"/>
            <a:ext cx="10515600" cy="1131130"/>
          </a:xfrm>
        </p:spPr>
        <p:txBody>
          <a:bodyPr/>
          <a:lstStyle/>
          <a:p>
            <a:r>
              <a:rPr lang="en-US" dirty="0"/>
              <a:t>School Admin Updated</a:t>
            </a:r>
          </a:p>
        </p:txBody>
      </p:sp>
      <p:pic>
        <p:nvPicPr>
          <p:cNvPr id="9" name="Content Placeholder 8">
            <a:extLst>
              <a:ext uri="{FF2B5EF4-FFF2-40B4-BE49-F238E27FC236}">
                <a16:creationId xmlns:a16="http://schemas.microsoft.com/office/drawing/2014/main" id="{077AF3F2-B43F-94D2-2EDA-C03FE380FFEA}"/>
              </a:ext>
            </a:extLst>
          </p:cNvPr>
          <p:cNvPicPr>
            <a:picLocks noGrp="1" noChangeAspect="1"/>
          </p:cNvPicPr>
          <p:nvPr>
            <p:ph idx="1"/>
          </p:nvPr>
        </p:nvPicPr>
        <p:blipFill>
          <a:blip r:embed="rId3"/>
          <a:srcRect/>
          <a:stretch/>
        </p:blipFill>
        <p:spPr>
          <a:xfrm>
            <a:off x="865496" y="2101755"/>
            <a:ext cx="10515600" cy="3766783"/>
          </a:xfrm>
        </p:spPr>
      </p:pic>
    </p:spTree>
    <p:extLst>
      <p:ext uri="{BB962C8B-B14F-4D97-AF65-F5344CB8AC3E}">
        <p14:creationId xmlns:p14="http://schemas.microsoft.com/office/powerpoint/2010/main" val="4046070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C0394F-9A04-E048-9353-F13113E57FCF}"/>
              </a:ext>
            </a:extLst>
          </p:cNvPr>
          <p:cNvSpPr>
            <a:spLocks noGrp="1"/>
          </p:cNvSpPr>
          <p:nvPr>
            <p:ph type="title"/>
          </p:nvPr>
        </p:nvSpPr>
        <p:spPr/>
        <p:txBody>
          <a:bodyPr/>
          <a:lstStyle/>
          <a:p>
            <a:r>
              <a:rPr lang="en-US" dirty="0"/>
              <a:t>How to add teachers?</a:t>
            </a:r>
          </a:p>
        </p:txBody>
      </p:sp>
      <p:pic>
        <p:nvPicPr>
          <p:cNvPr id="5" name="Picture 4">
            <a:extLst>
              <a:ext uri="{FF2B5EF4-FFF2-40B4-BE49-F238E27FC236}">
                <a16:creationId xmlns:a16="http://schemas.microsoft.com/office/drawing/2014/main" id="{45CE78E8-A90E-7847-8965-38D6D57AFF7B}"/>
              </a:ext>
            </a:extLst>
          </p:cNvPr>
          <p:cNvPicPr>
            <a:picLocks noChangeAspect="1"/>
          </p:cNvPicPr>
          <p:nvPr/>
        </p:nvPicPr>
        <p:blipFill>
          <a:blip r:embed="rId3"/>
          <a:srcRect/>
          <a:stretch/>
        </p:blipFill>
        <p:spPr>
          <a:xfrm>
            <a:off x="868886" y="2147861"/>
            <a:ext cx="10515600" cy="4479790"/>
          </a:xfrm>
          <a:prstGeom prst="rect">
            <a:avLst/>
          </a:prstGeom>
        </p:spPr>
      </p:pic>
    </p:spTree>
    <p:extLst>
      <p:ext uri="{BB962C8B-B14F-4D97-AF65-F5344CB8AC3E}">
        <p14:creationId xmlns:p14="http://schemas.microsoft.com/office/powerpoint/2010/main" val="256243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779A-472B-FD40-A992-7D32115C52E3}"/>
              </a:ext>
            </a:extLst>
          </p:cNvPr>
          <p:cNvSpPr>
            <a:spLocks noGrp="1"/>
          </p:cNvSpPr>
          <p:nvPr>
            <p:ph type="title"/>
          </p:nvPr>
        </p:nvSpPr>
        <p:spPr>
          <a:xfrm>
            <a:off x="645657" y="585865"/>
            <a:ext cx="10909640" cy="904970"/>
          </a:xfrm>
        </p:spPr>
        <p:txBody>
          <a:bodyPr vert="horz" lIns="91440" tIns="45720" rIns="91440" bIns="45720" rtlCol="0" anchor="ctr">
            <a:normAutofit/>
          </a:bodyPr>
          <a:lstStyle/>
          <a:p>
            <a:pPr>
              <a:lnSpc>
                <a:spcPct val="90000"/>
              </a:lnSpc>
            </a:pPr>
            <a:r>
              <a:rPr lang="en-US" dirty="0"/>
              <a:t>How to setup a FocalpointK12 login?</a:t>
            </a:r>
          </a:p>
        </p:txBody>
      </p:sp>
      <p:pic>
        <p:nvPicPr>
          <p:cNvPr id="4" name="Picture 3">
            <a:extLst>
              <a:ext uri="{FF2B5EF4-FFF2-40B4-BE49-F238E27FC236}">
                <a16:creationId xmlns:a16="http://schemas.microsoft.com/office/drawing/2014/main" id="{2C1B192C-435C-2234-0B2C-CB169B04ECC1}"/>
              </a:ext>
            </a:extLst>
          </p:cNvPr>
          <p:cNvPicPr>
            <a:picLocks noChangeAspect="1"/>
          </p:cNvPicPr>
          <p:nvPr/>
        </p:nvPicPr>
        <p:blipFill>
          <a:blip r:embed="rId3"/>
          <a:stretch>
            <a:fillRect/>
          </a:stretch>
        </p:blipFill>
        <p:spPr>
          <a:xfrm>
            <a:off x="876005" y="2244590"/>
            <a:ext cx="10679292" cy="4613410"/>
          </a:xfrm>
          <a:prstGeom prst="rect">
            <a:avLst/>
          </a:prstGeom>
        </p:spPr>
      </p:pic>
    </p:spTree>
    <p:extLst>
      <p:ext uri="{BB962C8B-B14F-4D97-AF65-F5344CB8AC3E}">
        <p14:creationId xmlns:p14="http://schemas.microsoft.com/office/powerpoint/2010/main" val="266529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CC-6F1E-0441-91B2-116A045A4FC0}"/>
              </a:ext>
            </a:extLst>
          </p:cNvPr>
          <p:cNvSpPr>
            <a:spLocks noGrp="1"/>
          </p:cNvSpPr>
          <p:nvPr>
            <p:ph type="title"/>
          </p:nvPr>
        </p:nvSpPr>
        <p:spPr>
          <a:xfrm>
            <a:off x="791281" y="556211"/>
            <a:ext cx="10909640" cy="904970"/>
          </a:xfrm>
        </p:spPr>
        <p:txBody>
          <a:bodyPr vert="horz" lIns="91440" tIns="45720" rIns="91440" bIns="45720" rtlCol="0" anchor="ctr">
            <a:normAutofit/>
          </a:bodyPr>
          <a:lstStyle/>
          <a:p>
            <a:pPr>
              <a:lnSpc>
                <a:spcPct val="90000"/>
              </a:lnSpc>
            </a:pPr>
            <a:r>
              <a:rPr lang="en-US" dirty="0"/>
              <a:t>Create Login</a:t>
            </a:r>
          </a:p>
        </p:txBody>
      </p:sp>
      <p:pic>
        <p:nvPicPr>
          <p:cNvPr id="7" name="Picture 6">
            <a:extLst>
              <a:ext uri="{FF2B5EF4-FFF2-40B4-BE49-F238E27FC236}">
                <a16:creationId xmlns:a16="http://schemas.microsoft.com/office/drawing/2014/main" id="{CA7B8678-3E71-E7FC-26A8-994B0CB6FC9E}"/>
              </a:ext>
            </a:extLst>
          </p:cNvPr>
          <p:cNvPicPr>
            <a:picLocks noChangeAspect="1"/>
          </p:cNvPicPr>
          <p:nvPr/>
        </p:nvPicPr>
        <p:blipFill>
          <a:blip r:embed="rId3"/>
          <a:stretch>
            <a:fillRect/>
          </a:stretch>
        </p:blipFill>
        <p:spPr>
          <a:xfrm>
            <a:off x="791281" y="2095366"/>
            <a:ext cx="10537660" cy="4546734"/>
          </a:xfrm>
          <a:prstGeom prst="rect">
            <a:avLst/>
          </a:prstGeom>
        </p:spPr>
      </p:pic>
    </p:spTree>
    <p:extLst>
      <p:ext uri="{BB962C8B-B14F-4D97-AF65-F5344CB8AC3E}">
        <p14:creationId xmlns:p14="http://schemas.microsoft.com/office/powerpoint/2010/main" val="3159172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CAC7D-A078-F044-AA47-2B59FBD14CF5}"/>
              </a:ext>
            </a:extLst>
          </p:cNvPr>
          <p:cNvSpPr>
            <a:spLocks noGrp="1"/>
          </p:cNvSpPr>
          <p:nvPr>
            <p:ph type="title"/>
          </p:nvPr>
        </p:nvSpPr>
        <p:spPr>
          <a:xfrm>
            <a:off x="792056" y="585865"/>
            <a:ext cx="10909640" cy="904970"/>
          </a:xfrm>
        </p:spPr>
        <p:txBody>
          <a:bodyPr vert="horz" lIns="91440" tIns="45720" rIns="91440" bIns="45720" rtlCol="0" anchor="ctr">
            <a:normAutofit/>
          </a:bodyPr>
          <a:lstStyle/>
          <a:p>
            <a:pPr>
              <a:lnSpc>
                <a:spcPct val="90000"/>
              </a:lnSpc>
            </a:pPr>
            <a:r>
              <a:rPr lang="en-US" dirty="0"/>
              <a:t>Reset Password</a:t>
            </a:r>
          </a:p>
        </p:txBody>
      </p:sp>
      <p:pic>
        <p:nvPicPr>
          <p:cNvPr id="6" name="Picture 5">
            <a:extLst>
              <a:ext uri="{FF2B5EF4-FFF2-40B4-BE49-F238E27FC236}">
                <a16:creationId xmlns:a16="http://schemas.microsoft.com/office/drawing/2014/main" id="{469F3337-F075-7A43-3EC6-1007DAD8C900}"/>
              </a:ext>
            </a:extLst>
          </p:cNvPr>
          <p:cNvPicPr>
            <a:picLocks noChangeAspect="1"/>
          </p:cNvPicPr>
          <p:nvPr/>
        </p:nvPicPr>
        <p:blipFill>
          <a:blip r:embed="rId3"/>
          <a:stretch>
            <a:fillRect/>
          </a:stretch>
        </p:blipFill>
        <p:spPr>
          <a:xfrm>
            <a:off x="792056" y="2099624"/>
            <a:ext cx="10739544" cy="4618677"/>
          </a:xfrm>
          <a:prstGeom prst="rect">
            <a:avLst/>
          </a:prstGeom>
        </p:spPr>
      </p:pic>
    </p:spTree>
    <p:extLst>
      <p:ext uri="{BB962C8B-B14F-4D97-AF65-F5344CB8AC3E}">
        <p14:creationId xmlns:p14="http://schemas.microsoft.com/office/powerpoint/2010/main" val="3524407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CA54-E8D6-9945-A4E2-42C94015F357}"/>
              </a:ext>
            </a:extLst>
          </p:cNvPr>
          <p:cNvSpPr>
            <a:spLocks noGrp="1"/>
          </p:cNvSpPr>
          <p:nvPr>
            <p:ph type="title"/>
          </p:nvPr>
        </p:nvSpPr>
        <p:spPr/>
        <p:txBody>
          <a:bodyPr/>
          <a:lstStyle/>
          <a:p>
            <a:r>
              <a:rPr lang="en-US" dirty="0"/>
              <a:t>Associate Course and Classroom</a:t>
            </a:r>
          </a:p>
        </p:txBody>
      </p:sp>
      <p:pic>
        <p:nvPicPr>
          <p:cNvPr id="5" name="Picture 4">
            <a:extLst>
              <a:ext uri="{FF2B5EF4-FFF2-40B4-BE49-F238E27FC236}">
                <a16:creationId xmlns:a16="http://schemas.microsoft.com/office/drawing/2014/main" id="{DB3267E8-17FA-414C-8793-5A794EBC7558}"/>
              </a:ext>
            </a:extLst>
          </p:cNvPr>
          <p:cNvPicPr>
            <a:picLocks noChangeAspect="1"/>
          </p:cNvPicPr>
          <p:nvPr/>
        </p:nvPicPr>
        <p:blipFill>
          <a:blip r:embed="rId3"/>
          <a:srcRect/>
          <a:stretch/>
        </p:blipFill>
        <p:spPr>
          <a:xfrm>
            <a:off x="838200" y="2013663"/>
            <a:ext cx="10515600" cy="4537215"/>
          </a:xfrm>
          <a:prstGeom prst="rect">
            <a:avLst/>
          </a:prstGeom>
        </p:spPr>
      </p:pic>
    </p:spTree>
    <p:extLst>
      <p:ext uri="{BB962C8B-B14F-4D97-AF65-F5344CB8AC3E}">
        <p14:creationId xmlns:p14="http://schemas.microsoft.com/office/powerpoint/2010/main" val="424324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44D48BA-3B61-0044-BB99-94FA044588CB}"/>
              </a:ext>
            </a:extLst>
          </p:cNvPr>
          <p:cNvSpPr>
            <a:spLocks noGrp="1"/>
          </p:cNvSpPr>
          <p:nvPr>
            <p:ph type="title"/>
          </p:nvPr>
        </p:nvSpPr>
        <p:spPr>
          <a:xfrm>
            <a:off x="684703" y="1776939"/>
            <a:ext cx="4081272" cy="2658584"/>
          </a:xfrm>
        </p:spPr>
        <p:txBody>
          <a:bodyPr>
            <a:normAutofit/>
          </a:bodyPr>
          <a:lstStyle/>
          <a:p>
            <a:r>
              <a:rPr lang="en-US" sz="4000" dirty="0"/>
              <a:t>Provisioning</a:t>
            </a:r>
            <a:r>
              <a:rPr lang="en-US" sz="4200" dirty="0"/>
              <a:t> Menu</a:t>
            </a:r>
          </a:p>
        </p:txBody>
      </p:sp>
      <p:sp>
        <p:nvSpPr>
          <p:cNvPr id="15"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C69896"/>
          </a:solidFill>
          <a:ln w="41275" cap="rnd">
            <a:solidFill>
              <a:srgbClr val="C698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3103582C-7C4F-004D-B6EE-5693CC5F1DD8}"/>
              </a:ext>
            </a:extLst>
          </p:cNvPr>
          <p:cNvPicPr>
            <a:picLocks noGrp="1" noChangeAspect="1"/>
          </p:cNvPicPr>
          <p:nvPr>
            <p:ph idx="1"/>
          </p:nvPr>
        </p:nvPicPr>
        <p:blipFill>
          <a:blip r:embed="rId3"/>
          <a:srcRect/>
          <a:stretch/>
        </p:blipFill>
        <p:spPr>
          <a:xfrm>
            <a:off x="6769563" y="419100"/>
            <a:ext cx="2297569" cy="6565900"/>
          </a:xfrm>
        </p:spPr>
      </p:pic>
    </p:spTree>
    <p:extLst>
      <p:ext uri="{BB962C8B-B14F-4D97-AF65-F5344CB8AC3E}">
        <p14:creationId xmlns:p14="http://schemas.microsoft.com/office/powerpoint/2010/main" val="824221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59033-E99B-796B-372A-C82F5F153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2FEC5-6252-475D-9D3A-AFD7858E95B6}"/>
              </a:ext>
            </a:extLst>
          </p:cNvPr>
          <p:cNvSpPr>
            <a:spLocks noGrp="1"/>
          </p:cNvSpPr>
          <p:nvPr>
            <p:ph type="title"/>
          </p:nvPr>
        </p:nvSpPr>
        <p:spPr/>
        <p:txBody>
          <a:bodyPr/>
          <a:lstStyle/>
          <a:p>
            <a:r>
              <a:rPr lang="en-US" dirty="0"/>
              <a:t>Add the Course and Classroom</a:t>
            </a:r>
          </a:p>
        </p:txBody>
      </p:sp>
      <p:pic>
        <p:nvPicPr>
          <p:cNvPr id="5" name="Picture 4">
            <a:extLst>
              <a:ext uri="{FF2B5EF4-FFF2-40B4-BE49-F238E27FC236}">
                <a16:creationId xmlns:a16="http://schemas.microsoft.com/office/drawing/2014/main" id="{6098D440-D480-F9B3-712A-510178808523}"/>
              </a:ext>
            </a:extLst>
          </p:cNvPr>
          <p:cNvPicPr>
            <a:picLocks noChangeAspect="1"/>
          </p:cNvPicPr>
          <p:nvPr/>
        </p:nvPicPr>
        <p:blipFill>
          <a:blip r:embed="rId3"/>
          <a:srcRect/>
          <a:stretch/>
        </p:blipFill>
        <p:spPr>
          <a:xfrm>
            <a:off x="876027" y="2013663"/>
            <a:ext cx="10439946" cy="4537215"/>
          </a:xfrm>
          <a:prstGeom prst="rect">
            <a:avLst/>
          </a:prstGeom>
        </p:spPr>
      </p:pic>
    </p:spTree>
    <p:extLst>
      <p:ext uri="{BB962C8B-B14F-4D97-AF65-F5344CB8AC3E}">
        <p14:creationId xmlns:p14="http://schemas.microsoft.com/office/powerpoint/2010/main" val="4121385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77C3F-B6E5-00C6-51E3-CC3281D4F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CC26B-DB75-8A9C-C656-0C148FA11CC7}"/>
              </a:ext>
            </a:extLst>
          </p:cNvPr>
          <p:cNvSpPr>
            <a:spLocks noGrp="1"/>
          </p:cNvSpPr>
          <p:nvPr>
            <p:ph type="title"/>
          </p:nvPr>
        </p:nvSpPr>
        <p:spPr/>
        <p:txBody>
          <a:bodyPr/>
          <a:lstStyle/>
          <a:p>
            <a:r>
              <a:rPr lang="en-US" dirty="0"/>
              <a:t>Classroom Assigned to Teacher</a:t>
            </a:r>
          </a:p>
        </p:txBody>
      </p:sp>
      <p:pic>
        <p:nvPicPr>
          <p:cNvPr id="5" name="Picture 4">
            <a:extLst>
              <a:ext uri="{FF2B5EF4-FFF2-40B4-BE49-F238E27FC236}">
                <a16:creationId xmlns:a16="http://schemas.microsoft.com/office/drawing/2014/main" id="{44A08C79-250F-8323-00AE-1A4A1F70331A}"/>
              </a:ext>
            </a:extLst>
          </p:cNvPr>
          <p:cNvPicPr>
            <a:picLocks noChangeAspect="1"/>
          </p:cNvPicPr>
          <p:nvPr/>
        </p:nvPicPr>
        <p:blipFill>
          <a:blip r:embed="rId3"/>
          <a:srcRect/>
          <a:stretch/>
        </p:blipFill>
        <p:spPr>
          <a:xfrm>
            <a:off x="876027" y="2046309"/>
            <a:ext cx="10439946" cy="4471922"/>
          </a:xfrm>
          <a:prstGeom prst="rect">
            <a:avLst/>
          </a:prstGeom>
        </p:spPr>
      </p:pic>
    </p:spTree>
    <p:extLst>
      <p:ext uri="{BB962C8B-B14F-4D97-AF65-F5344CB8AC3E}">
        <p14:creationId xmlns:p14="http://schemas.microsoft.com/office/powerpoint/2010/main" val="4251378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332A0-79C6-AF4E-4BA5-AFBAF51D07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73218F-CB6A-935D-41C7-AA384549D6B0}"/>
              </a:ext>
            </a:extLst>
          </p:cNvPr>
          <p:cNvSpPr>
            <a:spLocks noGrp="1"/>
          </p:cNvSpPr>
          <p:nvPr>
            <p:ph type="title"/>
          </p:nvPr>
        </p:nvSpPr>
        <p:spPr/>
        <p:txBody>
          <a:bodyPr/>
          <a:lstStyle/>
          <a:p>
            <a:br>
              <a:rPr lang="en-US" sz="2400" dirty="0"/>
            </a:br>
            <a:r>
              <a:rPr lang="en-US" sz="4800" dirty="0"/>
              <a:t>How to add Students?</a:t>
            </a:r>
            <a:endParaRPr lang="en-US" dirty="0"/>
          </a:p>
        </p:txBody>
      </p:sp>
      <p:pic>
        <p:nvPicPr>
          <p:cNvPr id="4" name="Picture 3">
            <a:extLst>
              <a:ext uri="{FF2B5EF4-FFF2-40B4-BE49-F238E27FC236}">
                <a16:creationId xmlns:a16="http://schemas.microsoft.com/office/drawing/2014/main" id="{0E4D3836-442B-45FA-3806-66DDE172BF97}"/>
              </a:ext>
            </a:extLst>
          </p:cNvPr>
          <p:cNvPicPr>
            <a:picLocks noChangeAspect="1"/>
          </p:cNvPicPr>
          <p:nvPr/>
        </p:nvPicPr>
        <p:blipFill>
          <a:blip r:embed="rId3"/>
          <a:stretch>
            <a:fillRect/>
          </a:stretch>
        </p:blipFill>
        <p:spPr>
          <a:xfrm>
            <a:off x="838200" y="2085123"/>
            <a:ext cx="10515600" cy="4537216"/>
          </a:xfrm>
          <a:prstGeom prst="rect">
            <a:avLst/>
          </a:prstGeom>
        </p:spPr>
      </p:pic>
    </p:spTree>
    <p:extLst>
      <p:ext uri="{BB962C8B-B14F-4D97-AF65-F5344CB8AC3E}">
        <p14:creationId xmlns:p14="http://schemas.microsoft.com/office/powerpoint/2010/main" val="729569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3CADB-1175-1863-739E-EC7FADE992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C3FDB-1A6F-0A40-E7E8-5B00CC2074EF}"/>
              </a:ext>
            </a:extLst>
          </p:cNvPr>
          <p:cNvSpPr>
            <a:spLocks noGrp="1"/>
          </p:cNvSpPr>
          <p:nvPr>
            <p:ph type="title"/>
          </p:nvPr>
        </p:nvSpPr>
        <p:spPr/>
        <p:txBody>
          <a:bodyPr>
            <a:normAutofit/>
          </a:bodyPr>
          <a:lstStyle/>
          <a:p>
            <a:r>
              <a:rPr lang="en-US" dirty="0"/>
              <a:t>Add Student Details</a:t>
            </a:r>
            <a:endParaRPr lang="en-US" sz="8800" dirty="0"/>
          </a:p>
        </p:txBody>
      </p:sp>
      <p:pic>
        <p:nvPicPr>
          <p:cNvPr id="5" name="Picture 4">
            <a:extLst>
              <a:ext uri="{FF2B5EF4-FFF2-40B4-BE49-F238E27FC236}">
                <a16:creationId xmlns:a16="http://schemas.microsoft.com/office/drawing/2014/main" id="{16980605-AD64-A75E-4396-2F9CE5D106E3}"/>
              </a:ext>
            </a:extLst>
          </p:cNvPr>
          <p:cNvPicPr>
            <a:picLocks noChangeAspect="1"/>
          </p:cNvPicPr>
          <p:nvPr/>
        </p:nvPicPr>
        <p:blipFill>
          <a:blip r:embed="rId3"/>
          <a:stretch>
            <a:fillRect/>
          </a:stretch>
        </p:blipFill>
        <p:spPr>
          <a:xfrm>
            <a:off x="838200" y="2234030"/>
            <a:ext cx="10639567" cy="4623970"/>
          </a:xfrm>
          <a:prstGeom prst="rect">
            <a:avLst/>
          </a:prstGeom>
        </p:spPr>
      </p:pic>
    </p:spTree>
    <p:extLst>
      <p:ext uri="{BB962C8B-B14F-4D97-AF65-F5344CB8AC3E}">
        <p14:creationId xmlns:p14="http://schemas.microsoft.com/office/powerpoint/2010/main" val="2087718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41F8A-55EE-6F71-9162-F60B140A8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C5716-A608-F6B0-A95C-EC681EAB4098}"/>
              </a:ext>
            </a:extLst>
          </p:cNvPr>
          <p:cNvSpPr>
            <a:spLocks noGrp="1"/>
          </p:cNvSpPr>
          <p:nvPr>
            <p:ph type="title"/>
          </p:nvPr>
        </p:nvSpPr>
        <p:spPr/>
        <p:txBody>
          <a:bodyPr>
            <a:normAutofit/>
          </a:bodyPr>
          <a:lstStyle/>
          <a:p>
            <a:r>
              <a:rPr lang="en-US" sz="4800" dirty="0"/>
              <a:t>Student added to School</a:t>
            </a:r>
            <a:endParaRPr lang="en-US" sz="8800" dirty="0"/>
          </a:p>
        </p:txBody>
      </p:sp>
      <p:pic>
        <p:nvPicPr>
          <p:cNvPr id="7" name="Picture 6">
            <a:extLst>
              <a:ext uri="{FF2B5EF4-FFF2-40B4-BE49-F238E27FC236}">
                <a16:creationId xmlns:a16="http://schemas.microsoft.com/office/drawing/2014/main" id="{4808BED6-E48C-A701-AAAE-0CCAF5E5D09F}"/>
              </a:ext>
            </a:extLst>
          </p:cNvPr>
          <p:cNvPicPr>
            <a:picLocks noChangeAspect="1"/>
          </p:cNvPicPr>
          <p:nvPr/>
        </p:nvPicPr>
        <p:blipFill>
          <a:blip r:embed="rId3"/>
          <a:stretch>
            <a:fillRect/>
          </a:stretch>
        </p:blipFill>
        <p:spPr>
          <a:xfrm>
            <a:off x="838200" y="1986248"/>
            <a:ext cx="10346356" cy="4506628"/>
          </a:xfrm>
          <a:prstGeom prst="rect">
            <a:avLst/>
          </a:prstGeom>
        </p:spPr>
      </p:pic>
    </p:spTree>
    <p:extLst>
      <p:ext uri="{BB962C8B-B14F-4D97-AF65-F5344CB8AC3E}">
        <p14:creationId xmlns:p14="http://schemas.microsoft.com/office/powerpoint/2010/main" val="161040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52AF3-314F-C038-E014-097A583202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969FD-7B05-36DE-E5DD-D6B6D6BFFA49}"/>
              </a:ext>
            </a:extLst>
          </p:cNvPr>
          <p:cNvSpPr>
            <a:spLocks noGrp="1"/>
          </p:cNvSpPr>
          <p:nvPr>
            <p:ph type="title"/>
          </p:nvPr>
        </p:nvSpPr>
        <p:spPr/>
        <p:txBody>
          <a:bodyPr>
            <a:normAutofit/>
          </a:bodyPr>
          <a:lstStyle/>
          <a:p>
            <a:r>
              <a:rPr lang="en-US" sz="4800" dirty="0"/>
              <a:t>Create Login </a:t>
            </a:r>
            <a:endParaRPr lang="en-US" sz="8800" dirty="0"/>
          </a:p>
        </p:txBody>
      </p:sp>
      <p:pic>
        <p:nvPicPr>
          <p:cNvPr id="4" name="Picture 3">
            <a:extLst>
              <a:ext uri="{FF2B5EF4-FFF2-40B4-BE49-F238E27FC236}">
                <a16:creationId xmlns:a16="http://schemas.microsoft.com/office/drawing/2014/main" id="{EDCE0E7F-1ABF-357C-125E-9C1DB9CADA0C}"/>
              </a:ext>
            </a:extLst>
          </p:cNvPr>
          <p:cNvPicPr>
            <a:picLocks noChangeAspect="1"/>
          </p:cNvPicPr>
          <p:nvPr/>
        </p:nvPicPr>
        <p:blipFill>
          <a:blip r:embed="rId3"/>
          <a:stretch>
            <a:fillRect/>
          </a:stretch>
        </p:blipFill>
        <p:spPr>
          <a:xfrm>
            <a:off x="838200" y="2260600"/>
            <a:ext cx="10515600" cy="4542696"/>
          </a:xfrm>
          <a:prstGeom prst="rect">
            <a:avLst/>
          </a:prstGeom>
        </p:spPr>
      </p:pic>
    </p:spTree>
    <p:extLst>
      <p:ext uri="{BB962C8B-B14F-4D97-AF65-F5344CB8AC3E}">
        <p14:creationId xmlns:p14="http://schemas.microsoft.com/office/powerpoint/2010/main" val="1863366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3F317-6368-73D9-A3A5-2D4018B796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9A4D5B-BE8C-5336-E619-E2C5A1CA93E6}"/>
              </a:ext>
            </a:extLst>
          </p:cNvPr>
          <p:cNvSpPr>
            <a:spLocks noGrp="1"/>
          </p:cNvSpPr>
          <p:nvPr>
            <p:ph type="title"/>
          </p:nvPr>
        </p:nvSpPr>
        <p:spPr/>
        <p:txBody>
          <a:bodyPr>
            <a:normAutofit/>
          </a:bodyPr>
          <a:lstStyle/>
          <a:p>
            <a:r>
              <a:rPr lang="en-US" sz="4800" dirty="0"/>
              <a:t>Login created</a:t>
            </a:r>
            <a:endParaRPr lang="en-US" sz="8800" dirty="0"/>
          </a:p>
        </p:txBody>
      </p:sp>
      <p:pic>
        <p:nvPicPr>
          <p:cNvPr id="5" name="Picture 4">
            <a:extLst>
              <a:ext uri="{FF2B5EF4-FFF2-40B4-BE49-F238E27FC236}">
                <a16:creationId xmlns:a16="http://schemas.microsoft.com/office/drawing/2014/main" id="{1446090A-7E96-8EEF-51C9-91C98E3FBCCA}"/>
              </a:ext>
            </a:extLst>
          </p:cNvPr>
          <p:cNvPicPr>
            <a:picLocks noChangeAspect="1"/>
          </p:cNvPicPr>
          <p:nvPr/>
        </p:nvPicPr>
        <p:blipFill>
          <a:blip r:embed="rId3"/>
          <a:stretch>
            <a:fillRect/>
          </a:stretch>
        </p:blipFill>
        <p:spPr>
          <a:xfrm>
            <a:off x="838200" y="2133600"/>
            <a:ext cx="10515601" cy="4482419"/>
          </a:xfrm>
          <a:prstGeom prst="rect">
            <a:avLst/>
          </a:prstGeom>
        </p:spPr>
      </p:pic>
    </p:spTree>
    <p:extLst>
      <p:ext uri="{BB962C8B-B14F-4D97-AF65-F5344CB8AC3E}">
        <p14:creationId xmlns:p14="http://schemas.microsoft.com/office/powerpoint/2010/main" val="4171158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9176-0EFA-764E-A3D8-8FE525FBBE03}"/>
              </a:ext>
            </a:extLst>
          </p:cNvPr>
          <p:cNvSpPr>
            <a:spLocks noGrp="1"/>
          </p:cNvSpPr>
          <p:nvPr>
            <p:ph type="title"/>
          </p:nvPr>
        </p:nvSpPr>
        <p:spPr>
          <a:xfrm>
            <a:off x="800100" y="531932"/>
            <a:ext cx="10426700" cy="781784"/>
          </a:xfrm>
        </p:spPr>
        <p:txBody>
          <a:bodyPr vert="horz" lIns="91440" tIns="45720" rIns="91440" bIns="45720" rtlCol="0" anchor="ctr">
            <a:noAutofit/>
          </a:bodyPr>
          <a:lstStyle/>
          <a:p>
            <a:pPr>
              <a:lnSpc>
                <a:spcPct val="90000"/>
              </a:lnSpc>
            </a:pPr>
            <a:r>
              <a:rPr lang="en-US" dirty="0"/>
              <a:t>Assigning Classroom to Student</a:t>
            </a:r>
          </a:p>
        </p:txBody>
      </p:sp>
      <p:pic>
        <p:nvPicPr>
          <p:cNvPr id="7" name="Picture 6">
            <a:extLst>
              <a:ext uri="{FF2B5EF4-FFF2-40B4-BE49-F238E27FC236}">
                <a16:creationId xmlns:a16="http://schemas.microsoft.com/office/drawing/2014/main" id="{B472D0A8-D664-3668-3362-BB9BF96507A3}"/>
              </a:ext>
            </a:extLst>
          </p:cNvPr>
          <p:cNvPicPr>
            <a:picLocks noChangeAspect="1"/>
          </p:cNvPicPr>
          <p:nvPr/>
        </p:nvPicPr>
        <p:blipFill>
          <a:blip r:embed="rId3"/>
          <a:stretch>
            <a:fillRect/>
          </a:stretch>
        </p:blipFill>
        <p:spPr>
          <a:xfrm>
            <a:off x="800100" y="2076316"/>
            <a:ext cx="10608721" cy="4588452"/>
          </a:xfrm>
          <a:prstGeom prst="rect">
            <a:avLst/>
          </a:prstGeom>
        </p:spPr>
      </p:pic>
    </p:spTree>
    <p:extLst>
      <p:ext uri="{BB962C8B-B14F-4D97-AF65-F5344CB8AC3E}">
        <p14:creationId xmlns:p14="http://schemas.microsoft.com/office/powerpoint/2010/main" val="604507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8DC21-7BB8-9B55-7FC3-4AD50EA6F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66FCE7-9471-E669-F5A4-7757A0B6B26B}"/>
              </a:ext>
            </a:extLst>
          </p:cNvPr>
          <p:cNvSpPr>
            <a:spLocks noGrp="1"/>
          </p:cNvSpPr>
          <p:nvPr>
            <p:ph type="title"/>
          </p:nvPr>
        </p:nvSpPr>
        <p:spPr>
          <a:xfrm>
            <a:off x="800100" y="531932"/>
            <a:ext cx="10426700" cy="781784"/>
          </a:xfrm>
        </p:spPr>
        <p:txBody>
          <a:bodyPr vert="horz" lIns="91440" tIns="45720" rIns="91440" bIns="45720" rtlCol="0" anchor="ctr">
            <a:noAutofit/>
          </a:bodyPr>
          <a:lstStyle/>
          <a:p>
            <a:pPr>
              <a:lnSpc>
                <a:spcPct val="90000"/>
              </a:lnSpc>
            </a:pPr>
            <a:r>
              <a:rPr lang="en-US" dirty="0"/>
              <a:t>Add Classroom to Student</a:t>
            </a:r>
          </a:p>
        </p:txBody>
      </p:sp>
      <p:pic>
        <p:nvPicPr>
          <p:cNvPr id="4" name="Picture 3">
            <a:extLst>
              <a:ext uri="{FF2B5EF4-FFF2-40B4-BE49-F238E27FC236}">
                <a16:creationId xmlns:a16="http://schemas.microsoft.com/office/drawing/2014/main" id="{53EC5B08-D799-2645-5C8D-0FD8C7587D04}"/>
              </a:ext>
            </a:extLst>
          </p:cNvPr>
          <p:cNvPicPr>
            <a:picLocks noChangeAspect="1"/>
          </p:cNvPicPr>
          <p:nvPr/>
        </p:nvPicPr>
        <p:blipFill>
          <a:blip r:embed="rId3"/>
          <a:stretch>
            <a:fillRect/>
          </a:stretch>
        </p:blipFill>
        <p:spPr>
          <a:xfrm>
            <a:off x="800100" y="2212840"/>
            <a:ext cx="10778792" cy="4645160"/>
          </a:xfrm>
          <a:prstGeom prst="rect">
            <a:avLst/>
          </a:prstGeom>
        </p:spPr>
      </p:pic>
    </p:spTree>
    <p:extLst>
      <p:ext uri="{BB962C8B-B14F-4D97-AF65-F5344CB8AC3E}">
        <p14:creationId xmlns:p14="http://schemas.microsoft.com/office/powerpoint/2010/main" val="2727507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1" name="Rectangle 40">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C69896"/>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C38F0E3-5405-1D4C-ADFB-31C375C20F6A}"/>
              </a:ext>
            </a:extLst>
          </p:cNvPr>
          <p:cNvSpPr>
            <a:spLocks noGrp="1"/>
          </p:cNvSpPr>
          <p:nvPr>
            <p:ph type="title"/>
          </p:nvPr>
        </p:nvSpPr>
        <p:spPr>
          <a:xfrm>
            <a:off x="7124135" y="2156348"/>
            <a:ext cx="3971495" cy="1866748"/>
          </a:xfrm>
        </p:spPr>
        <p:txBody>
          <a:bodyPr vert="horz" lIns="91440" tIns="45720" rIns="91440" bIns="45720" rtlCol="0" anchor="b">
            <a:normAutofit/>
          </a:bodyPr>
          <a:lstStyle/>
          <a:p>
            <a:pPr algn="ctr"/>
            <a:r>
              <a:rPr lang="en-US" sz="5800">
                <a:solidFill>
                  <a:srgbClr val="FFFFFF"/>
                </a:solidFill>
              </a:rPr>
              <a:t>Thank you!</a:t>
            </a:r>
          </a:p>
        </p:txBody>
      </p:sp>
      <p:sp>
        <p:nvSpPr>
          <p:cNvPr id="4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C69896"/>
          </a:solidFill>
          <a:ln w="38100" cap="rnd">
            <a:solidFill>
              <a:srgbClr val="C698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F28344AF-AB85-B44F-B7F3-5F23E0ED3CAD}"/>
              </a:ext>
            </a:extLst>
          </p:cNvPr>
          <p:cNvPicPr>
            <a:picLocks noChangeAspect="1"/>
          </p:cNvPicPr>
          <p:nvPr/>
        </p:nvPicPr>
        <p:blipFill>
          <a:blip r:embed="rId3"/>
          <a:stretch>
            <a:fillRect/>
          </a:stretch>
        </p:blipFill>
        <p:spPr>
          <a:xfrm>
            <a:off x="239205" y="883435"/>
            <a:ext cx="6419764" cy="4814823"/>
          </a:xfrm>
          <a:prstGeom prst="rect">
            <a:avLst/>
          </a:prstGeom>
        </p:spPr>
      </p:pic>
    </p:spTree>
    <p:extLst>
      <p:ext uri="{BB962C8B-B14F-4D97-AF65-F5344CB8AC3E}">
        <p14:creationId xmlns:p14="http://schemas.microsoft.com/office/powerpoint/2010/main" val="242144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3993D2-BA81-1642-B579-4F3A5C27A5B3}"/>
              </a:ext>
            </a:extLst>
          </p:cNvPr>
          <p:cNvSpPr>
            <a:spLocks noGrp="1"/>
          </p:cNvSpPr>
          <p:nvPr>
            <p:ph type="title"/>
          </p:nvPr>
        </p:nvSpPr>
        <p:spPr/>
        <p:txBody>
          <a:bodyPr/>
          <a:lstStyle/>
          <a:p>
            <a:r>
              <a:rPr lang="en-US" dirty="0"/>
              <a:t>How to add a new school?</a:t>
            </a:r>
          </a:p>
        </p:txBody>
      </p:sp>
      <p:pic>
        <p:nvPicPr>
          <p:cNvPr id="5" name="Content Placeholder 5">
            <a:extLst>
              <a:ext uri="{FF2B5EF4-FFF2-40B4-BE49-F238E27FC236}">
                <a16:creationId xmlns:a16="http://schemas.microsoft.com/office/drawing/2014/main" id="{0F7E947F-416D-7C47-88F3-7E5E72161157}"/>
              </a:ext>
            </a:extLst>
          </p:cNvPr>
          <p:cNvPicPr>
            <a:picLocks noGrp="1" noChangeAspect="1"/>
          </p:cNvPicPr>
          <p:nvPr>
            <p:ph idx="1"/>
          </p:nvPr>
        </p:nvPicPr>
        <p:blipFill>
          <a:blip r:embed="rId3"/>
          <a:srcRect/>
          <a:stretch/>
        </p:blipFill>
        <p:spPr>
          <a:xfrm>
            <a:off x="838200" y="2098199"/>
            <a:ext cx="10515600" cy="3914140"/>
          </a:xfrm>
        </p:spPr>
      </p:pic>
    </p:spTree>
    <p:extLst>
      <p:ext uri="{BB962C8B-B14F-4D97-AF65-F5344CB8AC3E}">
        <p14:creationId xmlns:p14="http://schemas.microsoft.com/office/powerpoint/2010/main" val="408091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1CF2-6DDA-C645-B5D9-2949AF202CA9}"/>
              </a:ext>
            </a:extLst>
          </p:cNvPr>
          <p:cNvSpPr>
            <a:spLocks noGrp="1"/>
          </p:cNvSpPr>
          <p:nvPr>
            <p:ph type="title"/>
          </p:nvPr>
        </p:nvSpPr>
        <p:spPr/>
        <p:txBody>
          <a:bodyPr/>
          <a:lstStyle/>
          <a:p>
            <a:r>
              <a:rPr lang="en-US" dirty="0"/>
              <a:t>New School Details</a:t>
            </a:r>
          </a:p>
        </p:txBody>
      </p:sp>
      <p:pic>
        <p:nvPicPr>
          <p:cNvPr id="4" name="Content Placeholder 12">
            <a:extLst>
              <a:ext uri="{FF2B5EF4-FFF2-40B4-BE49-F238E27FC236}">
                <a16:creationId xmlns:a16="http://schemas.microsoft.com/office/drawing/2014/main" id="{251105A4-9ADF-194E-83DB-0D776F5C8F89}"/>
              </a:ext>
            </a:extLst>
          </p:cNvPr>
          <p:cNvPicPr>
            <a:picLocks noGrp="1" noChangeAspect="1"/>
          </p:cNvPicPr>
          <p:nvPr>
            <p:ph idx="1"/>
          </p:nvPr>
        </p:nvPicPr>
        <p:blipFill>
          <a:blip r:embed="rId3"/>
          <a:srcRect/>
          <a:stretch/>
        </p:blipFill>
        <p:spPr>
          <a:xfrm>
            <a:off x="838200" y="2322286"/>
            <a:ext cx="10515600" cy="3942036"/>
          </a:xfrm>
        </p:spPr>
      </p:pic>
    </p:spTree>
    <p:extLst>
      <p:ext uri="{BB962C8B-B14F-4D97-AF65-F5344CB8AC3E}">
        <p14:creationId xmlns:p14="http://schemas.microsoft.com/office/powerpoint/2010/main" val="2739012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FDC0-B133-9E4C-B174-FF030872179A}"/>
              </a:ext>
            </a:extLst>
          </p:cNvPr>
          <p:cNvSpPr>
            <a:spLocks noGrp="1"/>
          </p:cNvSpPr>
          <p:nvPr>
            <p:ph type="title"/>
          </p:nvPr>
        </p:nvSpPr>
        <p:spPr/>
        <p:txBody>
          <a:bodyPr>
            <a:normAutofit fontScale="90000"/>
          </a:bodyPr>
          <a:lstStyle/>
          <a:p>
            <a:r>
              <a:rPr lang="en-US" dirty="0"/>
              <a:t>How to add a Classroom to the school?</a:t>
            </a:r>
          </a:p>
        </p:txBody>
      </p:sp>
      <p:pic>
        <p:nvPicPr>
          <p:cNvPr id="5" name="Content Placeholder 4">
            <a:extLst>
              <a:ext uri="{FF2B5EF4-FFF2-40B4-BE49-F238E27FC236}">
                <a16:creationId xmlns:a16="http://schemas.microsoft.com/office/drawing/2014/main" id="{A0F6E469-CB09-CF4A-8320-58D950E6C72B}"/>
              </a:ext>
            </a:extLst>
          </p:cNvPr>
          <p:cNvPicPr>
            <a:picLocks noGrp="1" noChangeAspect="1"/>
          </p:cNvPicPr>
          <p:nvPr>
            <p:ph idx="1"/>
          </p:nvPr>
        </p:nvPicPr>
        <p:blipFill>
          <a:blip r:embed="rId3"/>
          <a:srcRect/>
          <a:stretch/>
        </p:blipFill>
        <p:spPr>
          <a:xfrm>
            <a:off x="1104205" y="1928813"/>
            <a:ext cx="9983589" cy="4252912"/>
          </a:xfrm>
        </p:spPr>
      </p:pic>
    </p:spTree>
    <p:extLst>
      <p:ext uri="{BB962C8B-B14F-4D97-AF65-F5344CB8AC3E}">
        <p14:creationId xmlns:p14="http://schemas.microsoft.com/office/powerpoint/2010/main" val="3271371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6AF59-F4F1-0042-A42D-E151781DC83F}"/>
              </a:ext>
            </a:extLst>
          </p:cNvPr>
          <p:cNvSpPr>
            <a:spLocks noGrp="1"/>
          </p:cNvSpPr>
          <p:nvPr>
            <p:ph type="title"/>
          </p:nvPr>
        </p:nvSpPr>
        <p:spPr/>
        <p:txBody>
          <a:bodyPr/>
          <a:lstStyle/>
          <a:p>
            <a:r>
              <a:rPr lang="en-US" dirty="0"/>
              <a:t>New Classroom Details</a:t>
            </a:r>
          </a:p>
        </p:txBody>
      </p:sp>
      <p:pic>
        <p:nvPicPr>
          <p:cNvPr id="5" name="Content Placeholder 4">
            <a:extLst>
              <a:ext uri="{FF2B5EF4-FFF2-40B4-BE49-F238E27FC236}">
                <a16:creationId xmlns:a16="http://schemas.microsoft.com/office/drawing/2014/main" id="{8D13B19B-84B1-7744-8D73-1BC9EF4D5053}"/>
              </a:ext>
            </a:extLst>
          </p:cNvPr>
          <p:cNvPicPr>
            <a:picLocks noGrp="1" noChangeAspect="1"/>
          </p:cNvPicPr>
          <p:nvPr>
            <p:ph idx="1"/>
          </p:nvPr>
        </p:nvPicPr>
        <p:blipFill>
          <a:blip r:embed="rId3"/>
          <a:srcRect/>
          <a:stretch/>
        </p:blipFill>
        <p:spPr>
          <a:xfrm>
            <a:off x="838200" y="2197291"/>
            <a:ext cx="10515600" cy="3814008"/>
          </a:xfrm>
        </p:spPr>
      </p:pic>
    </p:spTree>
    <p:extLst>
      <p:ext uri="{BB962C8B-B14F-4D97-AF65-F5344CB8AC3E}">
        <p14:creationId xmlns:p14="http://schemas.microsoft.com/office/powerpoint/2010/main" val="3317513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67383-7F85-0077-B1CD-B63656059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8B6B7D-C88D-3324-7970-5A1A82D869AA}"/>
              </a:ext>
            </a:extLst>
          </p:cNvPr>
          <p:cNvSpPr>
            <a:spLocks noGrp="1"/>
          </p:cNvSpPr>
          <p:nvPr>
            <p:ph type="title"/>
          </p:nvPr>
        </p:nvSpPr>
        <p:spPr/>
        <p:txBody>
          <a:bodyPr/>
          <a:lstStyle/>
          <a:p>
            <a:r>
              <a:rPr lang="en-US" dirty="0"/>
              <a:t>Classroom has been added</a:t>
            </a:r>
          </a:p>
        </p:txBody>
      </p:sp>
      <p:pic>
        <p:nvPicPr>
          <p:cNvPr id="7" name="Picture 6">
            <a:extLst>
              <a:ext uri="{FF2B5EF4-FFF2-40B4-BE49-F238E27FC236}">
                <a16:creationId xmlns:a16="http://schemas.microsoft.com/office/drawing/2014/main" id="{5E0896E3-1CF2-3E07-466E-FFBDDF104E33}"/>
              </a:ext>
            </a:extLst>
          </p:cNvPr>
          <p:cNvPicPr>
            <a:picLocks noChangeAspect="1"/>
          </p:cNvPicPr>
          <p:nvPr/>
        </p:nvPicPr>
        <p:blipFill>
          <a:blip r:embed="rId3"/>
          <a:stretch>
            <a:fillRect/>
          </a:stretch>
        </p:blipFill>
        <p:spPr>
          <a:xfrm>
            <a:off x="882112" y="2219184"/>
            <a:ext cx="10471688" cy="5467631"/>
          </a:xfrm>
          <a:prstGeom prst="rect">
            <a:avLst/>
          </a:prstGeom>
        </p:spPr>
      </p:pic>
    </p:spTree>
    <p:extLst>
      <p:ext uri="{BB962C8B-B14F-4D97-AF65-F5344CB8AC3E}">
        <p14:creationId xmlns:p14="http://schemas.microsoft.com/office/powerpoint/2010/main" val="219723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AB81-BCA1-5A40-8D00-2BA30328B26E}"/>
              </a:ext>
            </a:extLst>
          </p:cNvPr>
          <p:cNvSpPr>
            <a:spLocks noGrp="1"/>
          </p:cNvSpPr>
          <p:nvPr>
            <p:ph type="title"/>
          </p:nvPr>
        </p:nvSpPr>
        <p:spPr/>
        <p:txBody>
          <a:bodyPr/>
          <a:lstStyle/>
          <a:p>
            <a:r>
              <a:rPr lang="en-US" dirty="0"/>
              <a:t>How to add Courses</a:t>
            </a:r>
          </a:p>
        </p:txBody>
      </p:sp>
      <p:pic>
        <p:nvPicPr>
          <p:cNvPr id="5" name="Content Placeholder 4">
            <a:extLst>
              <a:ext uri="{FF2B5EF4-FFF2-40B4-BE49-F238E27FC236}">
                <a16:creationId xmlns:a16="http://schemas.microsoft.com/office/drawing/2014/main" id="{DE6C86B0-6F9F-9F40-B90D-5BC87B00D832}"/>
              </a:ext>
            </a:extLst>
          </p:cNvPr>
          <p:cNvPicPr>
            <a:picLocks noGrp="1" noChangeAspect="1"/>
          </p:cNvPicPr>
          <p:nvPr>
            <p:ph idx="1"/>
          </p:nvPr>
        </p:nvPicPr>
        <p:blipFill>
          <a:blip r:embed="rId3"/>
          <a:srcRect/>
          <a:stretch/>
        </p:blipFill>
        <p:spPr>
          <a:xfrm>
            <a:off x="958254" y="2092586"/>
            <a:ext cx="10275492" cy="4252912"/>
          </a:xfrm>
        </p:spPr>
      </p:pic>
    </p:spTree>
    <p:extLst>
      <p:ext uri="{BB962C8B-B14F-4D97-AF65-F5344CB8AC3E}">
        <p14:creationId xmlns:p14="http://schemas.microsoft.com/office/powerpoint/2010/main" val="395286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C0A9-7BE0-6F4C-9BB9-8EFA9E72F088}"/>
              </a:ext>
            </a:extLst>
          </p:cNvPr>
          <p:cNvSpPr>
            <a:spLocks noGrp="1"/>
          </p:cNvSpPr>
          <p:nvPr>
            <p:ph type="title"/>
          </p:nvPr>
        </p:nvSpPr>
        <p:spPr/>
        <p:txBody>
          <a:bodyPr/>
          <a:lstStyle/>
          <a:p>
            <a:r>
              <a:rPr lang="en-US" dirty="0"/>
              <a:t>Add new Course</a:t>
            </a:r>
          </a:p>
        </p:txBody>
      </p:sp>
      <p:pic>
        <p:nvPicPr>
          <p:cNvPr id="11" name="Content Placeholder 10">
            <a:extLst>
              <a:ext uri="{FF2B5EF4-FFF2-40B4-BE49-F238E27FC236}">
                <a16:creationId xmlns:a16="http://schemas.microsoft.com/office/drawing/2014/main" id="{A71261A2-46CF-5146-A851-E524085EC408}"/>
              </a:ext>
            </a:extLst>
          </p:cNvPr>
          <p:cNvPicPr>
            <a:picLocks noGrp="1" noChangeAspect="1"/>
          </p:cNvPicPr>
          <p:nvPr>
            <p:ph idx="1"/>
          </p:nvPr>
        </p:nvPicPr>
        <p:blipFill>
          <a:blip r:embed="rId3"/>
          <a:srcRect/>
          <a:stretch/>
        </p:blipFill>
        <p:spPr>
          <a:xfrm>
            <a:off x="850900" y="2308546"/>
            <a:ext cx="10515600" cy="3482654"/>
          </a:xfrm>
        </p:spPr>
      </p:pic>
    </p:spTree>
    <p:extLst>
      <p:ext uri="{BB962C8B-B14F-4D97-AF65-F5344CB8AC3E}">
        <p14:creationId xmlns:p14="http://schemas.microsoft.com/office/powerpoint/2010/main" val="3802315336"/>
      </p:ext>
    </p:extLst>
  </p:cSld>
  <p:clrMapOvr>
    <a:masterClrMapping/>
  </p:clrMapOvr>
</p:sld>
</file>

<file path=ppt/theme/theme1.xml><?xml version="1.0" encoding="utf-8"?>
<a:theme xmlns:a="http://schemas.openxmlformats.org/drawingml/2006/main" name="SketchyVTI">
  <a:themeElements>
    <a:clrScheme name="AnalogousFromLightSeedRightStep">
      <a:dk1>
        <a:srgbClr val="000000"/>
      </a:dk1>
      <a:lt1>
        <a:srgbClr val="FFFFFF"/>
      </a:lt1>
      <a:dk2>
        <a:srgbClr val="412524"/>
      </a:dk2>
      <a:lt2>
        <a:srgbClr val="E2E8E8"/>
      </a:lt2>
      <a:accent1>
        <a:srgbClr val="C69896"/>
      </a:accent1>
      <a:accent2>
        <a:srgbClr val="BA997F"/>
      </a:accent2>
      <a:accent3>
        <a:srgbClr val="AAA480"/>
      </a:accent3>
      <a:accent4>
        <a:srgbClr val="9BAA74"/>
      </a:accent4>
      <a:accent5>
        <a:srgbClr val="8FAC82"/>
      </a:accent5>
      <a:accent6>
        <a:srgbClr val="78B07E"/>
      </a:accent6>
      <a:hlink>
        <a:srgbClr val="568D8F"/>
      </a:hlink>
      <a:folHlink>
        <a:srgbClr val="7F7F7F"/>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0a774fa-3c8b-40de-a61c-46dfefaae2e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BA5936C88EF74DB219B1F2BEA84BC3" ma:contentTypeVersion="16" ma:contentTypeDescription="Create a new document." ma:contentTypeScope="" ma:versionID="09716598d427294ea9ab16d78ad50817">
  <xsd:schema xmlns:xsd="http://www.w3.org/2001/XMLSchema" xmlns:xs="http://www.w3.org/2001/XMLSchema" xmlns:p="http://schemas.microsoft.com/office/2006/metadata/properties" xmlns:ns3="00a774fa-3c8b-40de-a61c-46dfefaae2ef" xmlns:ns4="5fa1329a-7ca5-4403-b7d1-d2816eb02b7e" targetNamespace="http://schemas.microsoft.com/office/2006/metadata/properties" ma:root="true" ma:fieldsID="141cd07038dcd531156eb8dac22e30e3" ns3:_="" ns4:_="">
    <xsd:import namespace="00a774fa-3c8b-40de-a61c-46dfefaae2ef"/>
    <xsd:import namespace="5fa1329a-7ca5-4403-b7d1-d2816eb02b7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774fa-3c8b-40de-a61c-46dfefaae2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a1329a-7ca5-4403-b7d1-d2816eb02b7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4931EF-0591-4074-A888-BB00D6C9B427}">
  <ds:schemaRefs>
    <ds:schemaRef ds:uri="5fa1329a-7ca5-4403-b7d1-d2816eb02b7e"/>
    <ds:schemaRef ds:uri="http://www.w3.org/XML/1998/namespace"/>
    <ds:schemaRef ds:uri="http://schemas.microsoft.com/office/infopath/2007/PartnerControls"/>
    <ds:schemaRef ds:uri="http://schemas.microsoft.com/office/2006/documentManagement/types"/>
    <ds:schemaRef ds:uri="http://purl.org/dc/dcmitype/"/>
    <ds:schemaRef ds:uri="00a774fa-3c8b-40de-a61c-46dfefaae2ef"/>
    <ds:schemaRef ds:uri="http://purl.org/dc/term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5017270A-E879-468F-88B4-A99BAA8C07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774fa-3c8b-40de-a61c-46dfefaae2ef"/>
    <ds:schemaRef ds:uri="5fa1329a-7ca5-4403-b7d1-d2816eb02b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D4FCEE-82C0-4225-9F39-B4A80DA0D9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361</TotalTime>
  <Words>970</Words>
  <Application>Microsoft Office PowerPoint</Application>
  <PresentationFormat>Widescreen</PresentationFormat>
  <Paragraphs>98</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Garamond</vt:lpstr>
      <vt:lpstr>Modern Love</vt:lpstr>
      <vt:lpstr>The Hand</vt:lpstr>
      <vt:lpstr>SketchyVTI</vt:lpstr>
      <vt:lpstr>How to provision FocalpointK12 users </vt:lpstr>
      <vt:lpstr>Provisioning Menu</vt:lpstr>
      <vt:lpstr>How to add a new school?</vt:lpstr>
      <vt:lpstr>New School Details</vt:lpstr>
      <vt:lpstr>How to add a Classroom to the school?</vt:lpstr>
      <vt:lpstr>New Classroom Details</vt:lpstr>
      <vt:lpstr>Classroom has been added</vt:lpstr>
      <vt:lpstr>How to add Courses</vt:lpstr>
      <vt:lpstr>Add new Course</vt:lpstr>
      <vt:lpstr>Search the course</vt:lpstr>
      <vt:lpstr>How to add a School administrator/ Teachers</vt:lpstr>
      <vt:lpstr>Add details </vt:lpstr>
      <vt:lpstr>Select School Admin</vt:lpstr>
      <vt:lpstr>School Admin Updated</vt:lpstr>
      <vt:lpstr>How to add teachers?</vt:lpstr>
      <vt:lpstr>How to setup a FocalpointK12 login?</vt:lpstr>
      <vt:lpstr>Create Login</vt:lpstr>
      <vt:lpstr>Reset Password</vt:lpstr>
      <vt:lpstr>Associate Course and Classroom</vt:lpstr>
      <vt:lpstr>Add the Course and Classroom</vt:lpstr>
      <vt:lpstr>Classroom Assigned to Teacher</vt:lpstr>
      <vt:lpstr> How to add Students?</vt:lpstr>
      <vt:lpstr>Add Student Details</vt:lpstr>
      <vt:lpstr>Student added to School</vt:lpstr>
      <vt:lpstr>Create Login </vt:lpstr>
      <vt:lpstr>Login created</vt:lpstr>
      <vt:lpstr>Assigning Classroom to Student</vt:lpstr>
      <vt:lpstr>Add Classroom to Student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provision FocalpointK12 users</dc:title>
  <dc:creator>SruthiKapil</dc:creator>
  <cp:lastModifiedBy>Likhita Kuparala</cp:lastModifiedBy>
  <cp:revision>43</cp:revision>
  <dcterms:created xsi:type="dcterms:W3CDTF">2020-07-02T18:26:53Z</dcterms:created>
  <dcterms:modified xsi:type="dcterms:W3CDTF">2024-10-23T19:27:32Z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0x01010008BA5936C88EF74DB219B1F2BEA84BC3</vt:lpwstr>
  </property>
</Properties>
</file>